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7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8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9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0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1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2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3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26"/>
  </p:notesMasterIdLst>
  <p:sldIdLst>
    <p:sldId id="256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5" r:id="rId22"/>
    <p:sldId id="334" r:id="rId23"/>
    <p:sldId id="337" r:id="rId24"/>
    <p:sldId id="338" r:id="rId25"/>
  </p:sldIdLst>
  <p:sldSz cx="9144000" cy="5143500" type="screen16x9"/>
  <p:notesSz cx="6858000" cy="9144000"/>
  <p:embeddedFontLst>
    <p:embeddedFont>
      <p:font typeface="Allerta Stencil" panose="020B0604020202020204" charset="0"/>
      <p:regular r:id="rId27"/>
    </p:embeddedFont>
    <p:embeddedFont>
      <p:font typeface="Assistant" pitchFamily="2" charset="-79"/>
      <p:regular r:id="rId28"/>
      <p:bold r:id="rId29"/>
    </p:embeddedFont>
    <p:embeddedFont>
      <p:font typeface="Segoe UI Semibold" panose="020B0702040204020203" pitchFamily="34" charset="0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96AF"/>
    <a:srgbClr val="898B8D"/>
    <a:srgbClr val="034B72"/>
    <a:srgbClr val="58D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D49BAE-8416-4183-AC4D-F6AA05982833}">
  <a:tblStyle styleId="{94D49BAE-8416-4183-AC4D-F6AA059828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83" autoAdjust="0"/>
  </p:normalViewPr>
  <p:slideViewPr>
    <p:cSldViewPr snapToGrid="0">
      <p:cViewPr>
        <p:scale>
          <a:sx n="100" d="100"/>
          <a:sy n="100" d="100"/>
        </p:scale>
        <p:origin x="191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64C284-8007-44BF-8FF0-30F5EFBAEA86}" type="doc">
      <dgm:prSet loTypeId="urn:microsoft.com/office/officeart/2005/8/layout/list1" loCatId="list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pPr rtl="1"/>
          <a:endParaRPr lang="he-IL"/>
        </a:p>
      </dgm:t>
    </dgm:pt>
    <dgm:pt modelId="{6C9B9626-8941-4A38-90D3-7C6E06B49C57}">
      <dgm:prSet phldrT="[טקסט]" custT="1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ctr" rtl="1"/>
          <a:r>
            <a:rPr lang="he-IL" sz="1050" b="1" i="0" u="none" strike="noStrike" cap="none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יבוא ספריות רלוונטיות</a:t>
          </a:r>
          <a:endParaRPr lang="he-IL" sz="1050" b="1" i="0" u="none" strike="noStrike" cap="none" dirty="0"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</dgm:t>
    </dgm:pt>
    <dgm:pt modelId="{B19390FA-EEC0-4E81-A81C-E7031875B7D5}" type="parTrans" cxnId="{E2134DD8-8D86-4986-8BF5-44CED5F17CDD}">
      <dgm:prSet/>
      <dgm:spPr/>
      <dgm:t>
        <a:bodyPr/>
        <a:lstStyle/>
        <a:p>
          <a:pPr rtl="1"/>
          <a:endParaRPr lang="he-IL"/>
        </a:p>
      </dgm:t>
    </dgm:pt>
    <dgm:pt modelId="{90D4D1A6-4681-4E70-9B78-D845F06D2111}" type="sibTrans" cxnId="{E2134DD8-8D86-4986-8BF5-44CED5F17CDD}">
      <dgm:prSet/>
      <dgm:spPr/>
      <dgm:t>
        <a:bodyPr/>
        <a:lstStyle/>
        <a:p>
          <a:pPr rtl="1"/>
          <a:endParaRPr lang="he-IL"/>
        </a:p>
      </dgm:t>
    </dgm:pt>
    <dgm:pt modelId="{6C9A9889-5E51-4850-B31D-24D39D5F3852}">
      <dgm:prSet phldrT="[טקסט]" custT="1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ctr" rtl="1"/>
          <a:r>
            <a:rPr lang="he-IL" sz="1100" b="1" i="0" u="none" strike="noStrike" cap="none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יצירת </a:t>
          </a:r>
          <a:r>
            <a:rPr lang="en-US" sz="1100" b="1" i="0" u="none" strike="noStrike" cap="none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DataFrame</a:t>
          </a:r>
          <a:endParaRPr lang="he-IL" sz="1100" b="1" i="0" u="none" strike="noStrike" cap="none" dirty="0"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</dgm:t>
    </dgm:pt>
    <dgm:pt modelId="{C62FC4BE-36D0-4B0B-B361-A5BB65AE3194}" type="parTrans" cxnId="{09390D86-4BD5-491F-B0F7-FA4E0A165BDC}">
      <dgm:prSet/>
      <dgm:spPr/>
      <dgm:t>
        <a:bodyPr/>
        <a:lstStyle/>
        <a:p>
          <a:pPr rtl="1"/>
          <a:endParaRPr lang="he-IL"/>
        </a:p>
      </dgm:t>
    </dgm:pt>
    <dgm:pt modelId="{E2B45D92-9255-48C4-A565-A236EC0B77DA}" type="sibTrans" cxnId="{09390D86-4BD5-491F-B0F7-FA4E0A165BDC}">
      <dgm:prSet/>
      <dgm:spPr/>
      <dgm:t>
        <a:bodyPr/>
        <a:lstStyle/>
        <a:p>
          <a:pPr rtl="1"/>
          <a:endParaRPr lang="he-IL"/>
        </a:p>
      </dgm:t>
    </dgm:pt>
    <dgm:pt modelId="{B4BA248E-C191-4CD0-BA55-FE60053E8404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יבוא ספריות לטובת ניתוח נתונים , עבודה עם טבלאות , יצירת גרפים ומשיכת נתונים פיננסיים </a:t>
          </a:r>
        </a:p>
      </dgm:t>
    </dgm:pt>
    <dgm:pt modelId="{99F3A6EE-983F-44C5-9214-A98A290694A9}" type="parTrans" cxnId="{9C573672-48DC-4EE8-A1E4-00AB74BC916C}">
      <dgm:prSet/>
      <dgm:spPr/>
      <dgm:t>
        <a:bodyPr/>
        <a:lstStyle/>
        <a:p>
          <a:pPr rtl="1"/>
          <a:endParaRPr lang="he-IL"/>
        </a:p>
      </dgm:t>
    </dgm:pt>
    <dgm:pt modelId="{6C537AF0-8239-4FF8-BA07-96434C297857}" type="sibTrans" cxnId="{9C573672-48DC-4EE8-A1E4-00AB74BC916C}">
      <dgm:prSet/>
      <dgm:spPr/>
      <dgm:t>
        <a:bodyPr/>
        <a:lstStyle/>
        <a:p>
          <a:pPr rtl="1"/>
          <a:endParaRPr lang="he-IL"/>
        </a:p>
      </dgm:t>
    </dgm:pt>
    <dgm:pt modelId="{C0D0DFEB-704D-400E-B745-31A66036687A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ctr" rtl="1"/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הורדת נתוני המניה בתאריכים הרלוונטיים (ע"י </a:t>
          </a:r>
          <a:r>
            <a:rPr lang="en-US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start,end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) והכנסתם </a:t>
          </a:r>
          <a:r>
            <a:rPr lang="he-IL" sz="10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למשתנה מסוג</a:t>
          </a:r>
          <a:r>
            <a:rPr lang="en-US" sz="1000" b="1" i="0" u="none" strike="noStrike" kern="1200" cap="none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DataFrame</a:t>
          </a:r>
          <a:r>
            <a:rPr lang="en-US" sz="10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</a:t>
          </a:r>
          <a:r>
            <a:rPr lang="he-IL" sz="10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(ניתן לראות ע"י </a:t>
          </a:r>
          <a:r>
            <a:rPr lang="en-US" sz="10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</a:rPr>
            <a:t>type</a:t>
          </a:r>
          <a:r>
            <a:rPr lang="he-IL" sz="10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</a:rPr>
            <a:t>)</a:t>
          </a:r>
          <a:endParaRPr lang="he-IL" sz="1000" b="1" i="0" u="none" strike="noStrike" kern="1200" cap="none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</dgm:t>
    </dgm:pt>
    <dgm:pt modelId="{0F083EF0-D35D-41B1-A98D-EEF27A3B3985}" type="parTrans" cxnId="{09E5ADB7-2A68-46F1-9032-BA043B3238C8}">
      <dgm:prSet/>
      <dgm:spPr/>
      <dgm:t>
        <a:bodyPr/>
        <a:lstStyle/>
        <a:p>
          <a:pPr rtl="1"/>
          <a:endParaRPr lang="he-IL"/>
        </a:p>
      </dgm:t>
    </dgm:pt>
    <dgm:pt modelId="{7A5DE533-C07E-415A-91FB-A1126AF44B8D}" type="sibTrans" cxnId="{09E5ADB7-2A68-46F1-9032-BA043B3238C8}">
      <dgm:prSet/>
      <dgm:spPr/>
      <dgm:t>
        <a:bodyPr/>
        <a:lstStyle/>
        <a:p>
          <a:pPr rtl="1"/>
          <a:endParaRPr lang="he-IL"/>
        </a:p>
      </dgm:t>
    </dgm:pt>
    <dgm:pt modelId="{43A3352F-BD0A-4CDB-8A35-ADAB99951714}" type="pres">
      <dgm:prSet presAssocID="{5E64C284-8007-44BF-8FF0-30F5EFBAEA86}" presName="linear" presStyleCnt="0">
        <dgm:presLayoutVars>
          <dgm:dir/>
          <dgm:animLvl val="lvl"/>
          <dgm:resizeHandles val="exact"/>
        </dgm:presLayoutVars>
      </dgm:prSet>
      <dgm:spPr/>
    </dgm:pt>
    <dgm:pt modelId="{C962BC09-CB5E-453A-9B05-653B54C9E2FE}" type="pres">
      <dgm:prSet presAssocID="{6C9B9626-8941-4A38-90D3-7C6E06B49C57}" presName="parentLin" presStyleCnt="0"/>
      <dgm:spPr/>
    </dgm:pt>
    <dgm:pt modelId="{5941D559-5053-400A-986B-8607F1331DFE}" type="pres">
      <dgm:prSet presAssocID="{6C9B9626-8941-4A38-90D3-7C6E06B49C57}" presName="parentLeftMargin" presStyleLbl="node1" presStyleIdx="0" presStyleCnt="2"/>
      <dgm:spPr/>
    </dgm:pt>
    <dgm:pt modelId="{87797DD0-D0DE-46AD-8EEE-652DD998034E}" type="pres">
      <dgm:prSet presAssocID="{6C9B9626-8941-4A38-90D3-7C6E06B49C57}" presName="parentText" presStyleLbl="node1" presStyleIdx="0" presStyleCnt="2" custScaleX="45256" custLinFactX="80703" custLinFactNeighborX="100000" custLinFactNeighborY="2333">
        <dgm:presLayoutVars>
          <dgm:chMax val="0"/>
          <dgm:bulletEnabled val="1"/>
        </dgm:presLayoutVars>
      </dgm:prSet>
      <dgm:spPr/>
    </dgm:pt>
    <dgm:pt modelId="{7D55ADF6-D4BB-47E8-B929-B7FB7CA39633}" type="pres">
      <dgm:prSet presAssocID="{6C9B9626-8941-4A38-90D3-7C6E06B49C57}" presName="negativeSpace" presStyleCnt="0"/>
      <dgm:spPr/>
    </dgm:pt>
    <dgm:pt modelId="{B56C7E4A-7DFC-488F-8DE5-F0A5ABBD0B08}" type="pres">
      <dgm:prSet presAssocID="{6C9B9626-8941-4A38-90D3-7C6E06B49C57}" presName="childText" presStyleLbl="conFgAcc1" presStyleIdx="0" presStyleCnt="2">
        <dgm:presLayoutVars>
          <dgm:bulletEnabled val="1"/>
        </dgm:presLayoutVars>
      </dgm:prSet>
      <dgm:spPr/>
    </dgm:pt>
    <dgm:pt modelId="{9DB2319F-5746-4AE4-994E-F3178EABB028}" type="pres">
      <dgm:prSet presAssocID="{90D4D1A6-4681-4E70-9B78-D845F06D2111}" presName="spaceBetweenRectangles" presStyleCnt="0"/>
      <dgm:spPr/>
    </dgm:pt>
    <dgm:pt modelId="{0B14A4EF-C21A-4A32-8C71-AA6C1F940AB9}" type="pres">
      <dgm:prSet presAssocID="{6C9A9889-5E51-4850-B31D-24D39D5F3852}" presName="parentLin" presStyleCnt="0"/>
      <dgm:spPr/>
    </dgm:pt>
    <dgm:pt modelId="{5FAC56C1-0EE2-4DA6-B9A1-EDEAF0AA2005}" type="pres">
      <dgm:prSet presAssocID="{6C9A9889-5E51-4850-B31D-24D39D5F3852}" presName="parentLeftMargin" presStyleLbl="node1" presStyleIdx="0" presStyleCnt="2"/>
      <dgm:spPr/>
    </dgm:pt>
    <dgm:pt modelId="{D5E50843-A8FC-4900-959C-E480AB6883F7}" type="pres">
      <dgm:prSet presAssocID="{6C9A9889-5E51-4850-B31D-24D39D5F3852}" presName="parentText" presStyleLbl="node1" presStyleIdx="1" presStyleCnt="2" custScaleX="45705" custLinFactX="79861" custLinFactNeighborX="100000">
        <dgm:presLayoutVars>
          <dgm:chMax val="0"/>
          <dgm:bulletEnabled val="1"/>
        </dgm:presLayoutVars>
      </dgm:prSet>
      <dgm:spPr/>
    </dgm:pt>
    <dgm:pt modelId="{2FD6E778-FFAE-438B-842C-4E16905A1686}" type="pres">
      <dgm:prSet presAssocID="{6C9A9889-5E51-4850-B31D-24D39D5F3852}" presName="negativeSpace" presStyleCnt="0"/>
      <dgm:spPr/>
    </dgm:pt>
    <dgm:pt modelId="{6C4B6892-0277-4EB9-8D9F-F5BB194D3117}" type="pres">
      <dgm:prSet presAssocID="{6C9A9889-5E51-4850-B31D-24D39D5F385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4687B43-7F5D-4A44-8195-8CE6571D6AC2}" type="presOf" srcId="{6C9A9889-5E51-4850-B31D-24D39D5F3852}" destId="{5FAC56C1-0EE2-4DA6-B9A1-EDEAF0AA2005}" srcOrd="0" destOrd="0" presId="urn:microsoft.com/office/officeart/2005/8/layout/list1"/>
    <dgm:cxn modelId="{9C573672-48DC-4EE8-A1E4-00AB74BC916C}" srcId="{6C9B9626-8941-4A38-90D3-7C6E06B49C57}" destId="{B4BA248E-C191-4CD0-BA55-FE60053E8404}" srcOrd="0" destOrd="0" parTransId="{99F3A6EE-983F-44C5-9214-A98A290694A9}" sibTransId="{6C537AF0-8239-4FF8-BA07-96434C297857}"/>
    <dgm:cxn modelId="{D64E5158-D70D-45A6-A7F2-0BDB6E723613}" type="presOf" srcId="{6C9B9626-8941-4A38-90D3-7C6E06B49C57}" destId="{5941D559-5053-400A-986B-8607F1331DFE}" srcOrd="0" destOrd="0" presId="urn:microsoft.com/office/officeart/2005/8/layout/list1"/>
    <dgm:cxn modelId="{8BB5C278-973B-4655-A4AA-8F214C19B451}" type="presOf" srcId="{6C9A9889-5E51-4850-B31D-24D39D5F3852}" destId="{D5E50843-A8FC-4900-959C-E480AB6883F7}" srcOrd="1" destOrd="0" presId="urn:microsoft.com/office/officeart/2005/8/layout/list1"/>
    <dgm:cxn modelId="{3370147E-638B-4575-B680-3EF96F55665A}" type="presOf" srcId="{B4BA248E-C191-4CD0-BA55-FE60053E8404}" destId="{B56C7E4A-7DFC-488F-8DE5-F0A5ABBD0B08}" srcOrd="0" destOrd="0" presId="urn:microsoft.com/office/officeart/2005/8/layout/list1"/>
    <dgm:cxn modelId="{09390D86-4BD5-491F-B0F7-FA4E0A165BDC}" srcId="{5E64C284-8007-44BF-8FF0-30F5EFBAEA86}" destId="{6C9A9889-5E51-4850-B31D-24D39D5F3852}" srcOrd="1" destOrd="0" parTransId="{C62FC4BE-36D0-4B0B-B361-A5BB65AE3194}" sibTransId="{E2B45D92-9255-48C4-A565-A236EC0B77DA}"/>
    <dgm:cxn modelId="{481A80A8-BF60-4482-A02F-7BB4BEDAAF62}" type="presOf" srcId="{6C9B9626-8941-4A38-90D3-7C6E06B49C57}" destId="{87797DD0-D0DE-46AD-8EEE-652DD998034E}" srcOrd="1" destOrd="0" presId="urn:microsoft.com/office/officeart/2005/8/layout/list1"/>
    <dgm:cxn modelId="{09E5ADB7-2A68-46F1-9032-BA043B3238C8}" srcId="{6C9A9889-5E51-4850-B31D-24D39D5F3852}" destId="{C0D0DFEB-704D-400E-B745-31A66036687A}" srcOrd="0" destOrd="0" parTransId="{0F083EF0-D35D-41B1-A98D-EEF27A3B3985}" sibTransId="{7A5DE533-C07E-415A-91FB-A1126AF44B8D}"/>
    <dgm:cxn modelId="{91CD58C1-DE56-4AA0-8A86-C9A1E2FAEF1A}" type="presOf" srcId="{5E64C284-8007-44BF-8FF0-30F5EFBAEA86}" destId="{43A3352F-BD0A-4CDB-8A35-ADAB99951714}" srcOrd="0" destOrd="0" presId="urn:microsoft.com/office/officeart/2005/8/layout/list1"/>
    <dgm:cxn modelId="{AAD797C7-5B6C-4B9D-B432-DFC984C75BA6}" type="presOf" srcId="{C0D0DFEB-704D-400E-B745-31A66036687A}" destId="{6C4B6892-0277-4EB9-8D9F-F5BB194D3117}" srcOrd="0" destOrd="0" presId="urn:microsoft.com/office/officeart/2005/8/layout/list1"/>
    <dgm:cxn modelId="{E2134DD8-8D86-4986-8BF5-44CED5F17CDD}" srcId="{5E64C284-8007-44BF-8FF0-30F5EFBAEA86}" destId="{6C9B9626-8941-4A38-90D3-7C6E06B49C57}" srcOrd="0" destOrd="0" parTransId="{B19390FA-EEC0-4E81-A81C-E7031875B7D5}" sibTransId="{90D4D1A6-4681-4E70-9B78-D845F06D2111}"/>
    <dgm:cxn modelId="{E7222A16-E1B3-4638-8D1A-D4E7D8ECD054}" type="presParOf" srcId="{43A3352F-BD0A-4CDB-8A35-ADAB99951714}" destId="{C962BC09-CB5E-453A-9B05-653B54C9E2FE}" srcOrd="0" destOrd="0" presId="urn:microsoft.com/office/officeart/2005/8/layout/list1"/>
    <dgm:cxn modelId="{0F15C5D2-0788-411A-B32B-3E1A4687BFC0}" type="presParOf" srcId="{C962BC09-CB5E-453A-9B05-653B54C9E2FE}" destId="{5941D559-5053-400A-986B-8607F1331DFE}" srcOrd="0" destOrd="0" presId="urn:microsoft.com/office/officeart/2005/8/layout/list1"/>
    <dgm:cxn modelId="{D7A67C0C-8E23-42E1-A03F-B22342904683}" type="presParOf" srcId="{C962BC09-CB5E-453A-9B05-653B54C9E2FE}" destId="{87797DD0-D0DE-46AD-8EEE-652DD998034E}" srcOrd="1" destOrd="0" presId="urn:microsoft.com/office/officeart/2005/8/layout/list1"/>
    <dgm:cxn modelId="{FA6E25A1-ED36-48D4-93BC-5B710E1EA1C9}" type="presParOf" srcId="{43A3352F-BD0A-4CDB-8A35-ADAB99951714}" destId="{7D55ADF6-D4BB-47E8-B929-B7FB7CA39633}" srcOrd="1" destOrd="0" presId="urn:microsoft.com/office/officeart/2005/8/layout/list1"/>
    <dgm:cxn modelId="{2F0698FA-73D6-47D5-928F-BF7E190716D7}" type="presParOf" srcId="{43A3352F-BD0A-4CDB-8A35-ADAB99951714}" destId="{B56C7E4A-7DFC-488F-8DE5-F0A5ABBD0B08}" srcOrd="2" destOrd="0" presId="urn:microsoft.com/office/officeart/2005/8/layout/list1"/>
    <dgm:cxn modelId="{A319A45E-CAAF-41AA-884B-CD4EBE624E7C}" type="presParOf" srcId="{43A3352F-BD0A-4CDB-8A35-ADAB99951714}" destId="{9DB2319F-5746-4AE4-994E-F3178EABB028}" srcOrd="3" destOrd="0" presId="urn:microsoft.com/office/officeart/2005/8/layout/list1"/>
    <dgm:cxn modelId="{0A1B36CA-747D-4FD4-8B26-EEDD54FB0B7C}" type="presParOf" srcId="{43A3352F-BD0A-4CDB-8A35-ADAB99951714}" destId="{0B14A4EF-C21A-4A32-8C71-AA6C1F940AB9}" srcOrd="4" destOrd="0" presId="urn:microsoft.com/office/officeart/2005/8/layout/list1"/>
    <dgm:cxn modelId="{38D70438-F269-4229-BB10-568819B938F7}" type="presParOf" srcId="{0B14A4EF-C21A-4A32-8C71-AA6C1F940AB9}" destId="{5FAC56C1-0EE2-4DA6-B9A1-EDEAF0AA2005}" srcOrd="0" destOrd="0" presId="urn:microsoft.com/office/officeart/2005/8/layout/list1"/>
    <dgm:cxn modelId="{90F2C9A2-F6F3-4CA3-98EF-BDDCF4840803}" type="presParOf" srcId="{0B14A4EF-C21A-4A32-8C71-AA6C1F940AB9}" destId="{D5E50843-A8FC-4900-959C-E480AB6883F7}" srcOrd="1" destOrd="0" presId="urn:microsoft.com/office/officeart/2005/8/layout/list1"/>
    <dgm:cxn modelId="{02F68A81-73E0-4F5D-8DE6-8D21DB444133}" type="presParOf" srcId="{43A3352F-BD0A-4CDB-8A35-ADAB99951714}" destId="{2FD6E778-FFAE-438B-842C-4E16905A1686}" srcOrd="5" destOrd="0" presId="urn:microsoft.com/office/officeart/2005/8/layout/list1"/>
    <dgm:cxn modelId="{D6538FA6-D389-443A-9A28-32045939C1D7}" type="presParOf" srcId="{43A3352F-BD0A-4CDB-8A35-ADAB99951714}" destId="{6C4B6892-0277-4EB9-8D9F-F5BB194D311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E64C284-8007-44BF-8FF0-30F5EFBAEA86}" type="doc">
      <dgm:prSet loTypeId="urn:microsoft.com/office/officeart/2005/8/layout/list1" loCatId="list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pPr rtl="1"/>
          <a:endParaRPr lang="he-IL"/>
        </a:p>
      </dgm:t>
    </dgm:pt>
    <dgm:pt modelId="{6C9B9626-8941-4A38-90D3-7C6E06B49C57}">
      <dgm:prSet phldrT="[טקסט]" custT="1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ctr" rtl="1"/>
          <a:r>
            <a:rPr lang="he-IL" sz="105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בחירה והצגת הגרף</a:t>
          </a:r>
        </a:p>
      </dgm:t>
    </dgm:pt>
    <dgm:pt modelId="{B19390FA-EEC0-4E81-A81C-E7031875B7D5}" type="parTrans" cxnId="{E2134DD8-8D86-4986-8BF5-44CED5F17CDD}">
      <dgm:prSet/>
      <dgm:spPr/>
      <dgm:t>
        <a:bodyPr/>
        <a:lstStyle/>
        <a:p>
          <a:pPr rtl="1"/>
          <a:endParaRPr lang="he-IL"/>
        </a:p>
      </dgm:t>
    </dgm:pt>
    <dgm:pt modelId="{90D4D1A6-4681-4E70-9B78-D845F06D2111}" type="sibTrans" cxnId="{E2134DD8-8D86-4986-8BF5-44CED5F17CDD}">
      <dgm:prSet/>
      <dgm:spPr/>
      <dgm:t>
        <a:bodyPr/>
        <a:lstStyle/>
        <a:p>
          <a:pPr rtl="1"/>
          <a:endParaRPr lang="he-IL"/>
        </a:p>
      </dgm:t>
    </dgm:pt>
    <dgm:pt modelId="{6C9A9889-5E51-4850-B31D-24D39D5F3852}">
      <dgm:prSet phldrT="[טקסט]" custT="1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ctr" rtl="1"/>
          <a:r>
            <a:rPr lang="he-IL" sz="11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מסקנות מה</a:t>
          </a:r>
          <a:r>
            <a:rPr lang="en-US" sz="11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regplot</a:t>
          </a:r>
          <a:endParaRPr lang="he-IL" sz="1100" b="1" i="0" u="none" strike="noStrike" cap="none" dirty="0"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</dgm:t>
    </dgm:pt>
    <dgm:pt modelId="{C62FC4BE-36D0-4B0B-B361-A5BB65AE3194}" type="parTrans" cxnId="{09390D86-4BD5-491F-B0F7-FA4E0A165BDC}">
      <dgm:prSet/>
      <dgm:spPr/>
      <dgm:t>
        <a:bodyPr/>
        <a:lstStyle/>
        <a:p>
          <a:pPr rtl="1"/>
          <a:endParaRPr lang="he-IL"/>
        </a:p>
      </dgm:t>
    </dgm:pt>
    <dgm:pt modelId="{E2B45D92-9255-48C4-A565-A236EC0B77DA}" type="sibTrans" cxnId="{09390D86-4BD5-491F-B0F7-FA4E0A165BDC}">
      <dgm:prSet/>
      <dgm:spPr/>
      <dgm:t>
        <a:bodyPr/>
        <a:lstStyle/>
        <a:p>
          <a:pPr rtl="1"/>
          <a:endParaRPr lang="he-IL"/>
        </a:p>
      </dgm:t>
    </dgm:pt>
    <dgm:pt modelId="{B4BA248E-C191-4CD0-BA55-FE60053E8404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בחרתי להראות את </a:t>
          </a:r>
          <a:r>
            <a:rPr lang="he-IL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הקורולציה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בין העמודות 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Close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ל 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High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.</a:t>
          </a:r>
        </a:p>
      </dgm:t>
    </dgm:pt>
    <dgm:pt modelId="{99F3A6EE-983F-44C5-9214-A98A290694A9}" type="parTrans" cxnId="{9C573672-48DC-4EE8-A1E4-00AB74BC916C}">
      <dgm:prSet/>
      <dgm:spPr/>
      <dgm:t>
        <a:bodyPr/>
        <a:lstStyle/>
        <a:p>
          <a:pPr rtl="1"/>
          <a:endParaRPr lang="he-IL"/>
        </a:p>
      </dgm:t>
    </dgm:pt>
    <dgm:pt modelId="{6C537AF0-8239-4FF8-BA07-96434C297857}" type="sibTrans" cxnId="{9C573672-48DC-4EE8-A1E4-00AB74BC916C}">
      <dgm:prSet/>
      <dgm:spPr/>
      <dgm:t>
        <a:bodyPr/>
        <a:lstStyle/>
        <a:p>
          <a:pPr rtl="1"/>
          <a:endParaRPr lang="he-IL"/>
        </a:p>
      </dgm:t>
    </dgm:pt>
    <dgm:pt modelId="{C0D0DFEB-704D-400E-B745-31A66036687A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ניתן לראות שיש קשר ישיר וליניארי בין מחירי הסגירה והמחיר הגבוה , כלומר ככל שמחיר הסגירה גבוה יותר , גם המחיר הכי גבוה של המניה באותו היום – גבוהה יותר .</a:t>
          </a:r>
        </a:p>
      </dgm:t>
    </dgm:pt>
    <dgm:pt modelId="{0F083EF0-D35D-41B1-A98D-EEF27A3B3985}" type="parTrans" cxnId="{09E5ADB7-2A68-46F1-9032-BA043B3238C8}">
      <dgm:prSet/>
      <dgm:spPr/>
      <dgm:t>
        <a:bodyPr/>
        <a:lstStyle/>
        <a:p>
          <a:pPr rtl="1"/>
          <a:endParaRPr lang="he-IL"/>
        </a:p>
      </dgm:t>
    </dgm:pt>
    <dgm:pt modelId="{7A5DE533-C07E-415A-91FB-A1126AF44B8D}" type="sibTrans" cxnId="{09E5ADB7-2A68-46F1-9032-BA043B3238C8}">
      <dgm:prSet/>
      <dgm:spPr/>
      <dgm:t>
        <a:bodyPr/>
        <a:lstStyle/>
        <a:p>
          <a:pPr rtl="1"/>
          <a:endParaRPr lang="he-IL"/>
        </a:p>
      </dgm:t>
    </dgm:pt>
    <dgm:pt modelId="{8DCCAE96-3C42-4E21-8DC2-D0F4AB97D83A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השתמשתי ב</a:t>
          </a:r>
          <a:r>
            <a:rPr lang="en-US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regplot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בכדי להציג גרף של המגמה</a:t>
          </a:r>
        </a:p>
      </dgm:t>
    </dgm:pt>
    <dgm:pt modelId="{E57E5BA7-AD2E-44FA-AB4B-13720F4FB6EF}" type="parTrans" cxnId="{2476E03E-D1D9-4F5E-8083-8AA2489B88C6}">
      <dgm:prSet/>
      <dgm:spPr/>
      <dgm:t>
        <a:bodyPr/>
        <a:lstStyle/>
        <a:p>
          <a:pPr rtl="1"/>
          <a:endParaRPr lang="he-IL"/>
        </a:p>
      </dgm:t>
    </dgm:pt>
    <dgm:pt modelId="{2821C233-7481-4A4B-A6C8-2B2E234ECC1D}" type="sibTrans" cxnId="{2476E03E-D1D9-4F5E-8083-8AA2489B88C6}">
      <dgm:prSet/>
      <dgm:spPr/>
      <dgm:t>
        <a:bodyPr/>
        <a:lstStyle/>
        <a:p>
          <a:pPr rtl="1"/>
          <a:endParaRPr lang="he-IL"/>
        </a:p>
      </dgm:t>
    </dgm:pt>
    <dgm:pt modelId="{6BCAF5CC-6765-475A-AE7A-0B455D3EE10F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רוב הנקודות הן מסביב לקו הרגרסיה – מעיד על קשר חזק ושהשונות נמוכה. </a:t>
          </a:r>
        </a:p>
      </dgm:t>
    </dgm:pt>
    <dgm:pt modelId="{58D4E377-5BCD-42C4-BAB5-930FE97A924E}" type="parTrans" cxnId="{FF22AF63-E6D9-483E-80DD-D18EAD47C57A}">
      <dgm:prSet/>
      <dgm:spPr/>
      <dgm:t>
        <a:bodyPr/>
        <a:lstStyle/>
        <a:p>
          <a:pPr rtl="1"/>
          <a:endParaRPr lang="he-IL"/>
        </a:p>
      </dgm:t>
    </dgm:pt>
    <dgm:pt modelId="{7C127BB5-7BE8-4074-AD71-ED7B9EA79D84}" type="sibTrans" cxnId="{FF22AF63-E6D9-483E-80DD-D18EAD47C57A}">
      <dgm:prSet/>
      <dgm:spPr/>
      <dgm:t>
        <a:bodyPr/>
        <a:lstStyle/>
        <a:p>
          <a:pPr rtl="1"/>
          <a:endParaRPr lang="he-IL"/>
        </a:p>
      </dgm:t>
    </dgm:pt>
    <dgm:pt modelId="{43A3352F-BD0A-4CDB-8A35-ADAB99951714}" type="pres">
      <dgm:prSet presAssocID="{5E64C284-8007-44BF-8FF0-30F5EFBAEA86}" presName="linear" presStyleCnt="0">
        <dgm:presLayoutVars>
          <dgm:dir/>
          <dgm:animLvl val="lvl"/>
          <dgm:resizeHandles val="exact"/>
        </dgm:presLayoutVars>
      </dgm:prSet>
      <dgm:spPr/>
    </dgm:pt>
    <dgm:pt modelId="{C962BC09-CB5E-453A-9B05-653B54C9E2FE}" type="pres">
      <dgm:prSet presAssocID="{6C9B9626-8941-4A38-90D3-7C6E06B49C57}" presName="parentLin" presStyleCnt="0"/>
      <dgm:spPr/>
    </dgm:pt>
    <dgm:pt modelId="{5941D559-5053-400A-986B-8607F1331DFE}" type="pres">
      <dgm:prSet presAssocID="{6C9B9626-8941-4A38-90D3-7C6E06B49C57}" presName="parentLeftMargin" presStyleLbl="node1" presStyleIdx="0" presStyleCnt="2"/>
      <dgm:spPr/>
    </dgm:pt>
    <dgm:pt modelId="{87797DD0-D0DE-46AD-8EEE-652DD998034E}" type="pres">
      <dgm:prSet presAssocID="{6C9B9626-8941-4A38-90D3-7C6E06B49C57}" presName="parentText" presStyleLbl="node1" presStyleIdx="0" presStyleCnt="2" custScaleX="58236" custLinFactX="80703" custLinFactNeighborX="100000" custLinFactNeighborY="2333">
        <dgm:presLayoutVars>
          <dgm:chMax val="0"/>
          <dgm:bulletEnabled val="1"/>
        </dgm:presLayoutVars>
      </dgm:prSet>
      <dgm:spPr/>
    </dgm:pt>
    <dgm:pt modelId="{7D55ADF6-D4BB-47E8-B929-B7FB7CA39633}" type="pres">
      <dgm:prSet presAssocID="{6C9B9626-8941-4A38-90D3-7C6E06B49C57}" presName="negativeSpace" presStyleCnt="0"/>
      <dgm:spPr/>
    </dgm:pt>
    <dgm:pt modelId="{B56C7E4A-7DFC-488F-8DE5-F0A5ABBD0B08}" type="pres">
      <dgm:prSet presAssocID="{6C9B9626-8941-4A38-90D3-7C6E06B49C57}" presName="childText" presStyleLbl="conFgAcc1" presStyleIdx="0" presStyleCnt="2">
        <dgm:presLayoutVars>
          <dgm:bulletEnabled val="1"/>
        </dgm:presLayoutVars>
      </dgm:prSet>
      <dgm:spPr/>
    </dgm:pt>
    <dgm:pt modelId="{9DB2319F-5746-4AE4-994E-F3178EABB028}" type="pres">
      <dgm:prSet presAssocID="{90D4D1A6-4681-4E70-9B78-D845F06D2111}" presName="spaceBetweenRectangles" presStyleCnt="0"/>
      <dgm:spPr/>
    </dgm:pt>
    <dgm:pt modelId="{0B14A4EF-C21A-4A32-8C71-AA6C1F940AB9}" type="pres">
      <dgm:prSet presAssocID="{6C9A9889-5E51-4850-B31D-24D39D5F3852}" presName="parentLin" presStyleCnt="0"/>
      <dgm:spPr/>
    </dgm:pt>
    <dgm:pt modelId="{5FAC56C1-0EE2-4DA6-B9A1-EDEAF0AA2005}" type="pres">
      <dgm:prSet presAssocID="{6C9A9889-5E51-4850-B31D-24D39D5F3852}" presName="parentLeftMargin" presStyleLbl="node1" presStyleIdx="0" presStyleCnt="2"/>
      <dgm:spPr/>
    </dgm:pt>
    <dgm:pt modelId="{D5E50843-A8FC-4900-959C-E480AB6883F7}" type="pres">
      <dgm:prSet presAssocID="{6C9A9889-5E51-4850-B31D-24D39D5F3852}" presName="parentText" presStyleLbl="node1" presStyleIdx="1" presStyleCnt="2" custScaleX="45705" custLinFactX="79861" custLinFactNeighborX="100000">
        <dgm:presLayoutVars>
          <dgm:chMax val="0"/>
          <dgm:bulletEnabled val="1"/>
        </dgm:presLayoutVars>
      </dgm:prSet>
      <dgm:spPr/>
    </dgm:pt>
    <dgm:pt modelId="{2FD6E778-FFAE-438B-842C-4E16905A1686}" type="pres">
      <dgm:prSet presAssocID="{6C9A9889-5E51-4850-B31D-24D39D5F3852}" presName="negativeSpace" presStyleCnt="0"/>
      <dgm:spPr/>
    </dgm:pt>
    <dgm:pt modelId="{6C4B6892-0277-4EB9-8D9F-F5BB194D3117}" type="pres">
      <dgm:prSet presAssocID="{6C9A9889-5E51-4850-B31D-24D39D5F385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266BC0A-F2AD-4007-AD2E-A0B7873C1FC4}" type="presOf" srcId="{8DCCAE96-3C42-4E21-8DC2-D0F4AB97D83A}" destId="{B56C7E4A-7DFC-488F-8DE5-F0A5ABBD0B08}" srcOrd="0" destOrd="1" presId="urn:microsoft.com/office/officeart/2005/8/layout/list1"/>
    <dgm:cxn modelId="{2476E03E-D1D9-4F5E-8083-8AA2489B88C6}" srcId="{6C9B9626-8941-4A38-90D3-7C6E06B49C57}" destId="{8DCCAE96-3C42-4E21-8DC2-D0F4AB97D83A}" srcOrd="1" destOrd="0" parTransId="{E57E5BA7-AD2E-44FA-AB4B-13720F4FB6EF}" sibTransId="{2821C233-7481-4A4B-A6C8-2B2E234ECC1D}"/>
    <dgm:cxn modelId="{04687B43-7F5D-4A44-8195-8CE6571D6AC2}" type="presOf" srcId="{6C9A9889-5E51-4850-B31D-24D39D5F3852}" destId="{5FAC56C1-0EE2-4DA6-B9A1-EDEAF0AA2005}" srcOrd="0" destOrd="0" presId="urn:microsoft.com/office/officeart/2005/8/layout/list1"/>
    <dgm:cxn modelId="{FF22AF63-E6D9-483E-80DD-D18EAD47C57A}" srcId="{6C9A9889-5E51-4850-B31D-24D39D5F3852}" destId="{6BCAF5CC-6765-475A-AE7A-0B455D3EE10F}" srcOrd="1" destOrd="0" parTransId="{58D4E377-5BCD-42C4-BAB5-930FE97A924E}" sibTransId="{7C127BB5-7BE8-4074-AD71-ED7B9EA79D84}"/>
    <dgm:cxn modelId="{9C573672-48DC-4EE8-A1E4-00AB74BC916C}" srcId="{6C9B9626-8941-4A38-90D3-7C6E06B49C57}" destId="{B4BA248E-C191-4CD0-BA55-FE60053E8404}" srcOrd="0" destOrd="0" parTransId="{99F3A6EE-983F-44C5-9214-A98A290694A9}" sibTransId="{6C537AF0-8239-4FF8-BA07-96434C297857}"/>
    <dgm:cxn modelId="{D64E5158-D70D-45A6-A7F2-0BDB6E723613}" type="presOf" srcId="{6C9B9626-8941-4A38-90D3-7C6E06B49C57}" destId="{5941D559-5053-400A-986B-8607F1331DFE}" srcOrd="0" destOrd="0" presId="urn:microsoft.com/office/officeart/2005/8/layout/list1"/>
    <dgm:cxn modelId="{8BB5C278-973B-4655-A4AA-8F214C19B451}" type="presOf" srcId="{6C9A9889-5E51-4850-B31D-24D39D5F3852}" destId="{D5E50843-A8FC-4900-959C-E480AB6883F7}" srcOrd="1" destOrd="0" presId="urn:microsoft.com/office/officeart/2005/8/layout/list1"/>
    <dgm:cxn modelId="{3370147E-638B-4575-B680-3EF96F55665A}" type="presOf" srcId="{B4BA248E-C191-4CD0-BA55-FE60053E8404}" destId="{B56C7E4A-7DFC-488F-8DE5-F0A5ABBD0B08}" srcOrd="0" destOrd="0" presId="urn:microsoft.com/office/officeart/2005/8/layout/list1"/>
    <dgm:cxn modelId="{09390D86-4BD5-491F-B0F7-FA4E0A165BDC}" srcId="{5E64C284-8007-44BF-8FF0-30F5EFBAEA86}" destId="{6C9A9889-5E51-4850-B31D-24D39D5F3852}" srcOrd="1" destOrd="0" parTransId="{C62FC4BE-36D0-4B0B-B361-A5BB65AE3194}" sibTransId="{E2B45D92-9255-48C4-A565-A236EC0B77DA}"/>
    <dgm:cxn modelId="{481A80A8-BF60-4482-A02F-7BB4BEDAAF62}" type="presOf" srcId="{6C9B9626-8941-4A38-90D3-7C6E06B49C57}" destId="{87797DD0-D0DE-46AD-8EEE-652DD998034E}" srcOrd="1" destOrd="0" presId="urn:microsoft.com/office/officeart/2005/8/layout/list1"/>
    <dgm:cxn modelId="{09E5ADB7-2A68-46F1-9032-BA043B3238C8}" srcId="{6C9A9889-5E51-4850-B31D-24D39D5F3852}" destId="{C0D0DFEB-704D-400E-B745-31A66036687A}" srcOrd="0" destOrd="0" parTransId="{0F083EF0-D35D-41B1-A98D-EEF27A3B3985}" sibTransId="{7A5DE533-C07E-415A-91FB-A1126AF44B8D}"/>
    <dgm:cxn modelId="{C88F08B9-3FC2-4879-802A-414A4D9F73D2}" type="presOf" srcId="{6BCAF5CC-6765-475A-AE7A-0B455D3EE10F}" destId="{6C4B6892-0277-4EB9-8D9F-F5BB194D3117}" srcOrd="0" destOrd="1" presId="urn:microsoft.com/office/officeart/2005/8/layout/list1"/>
    <dgm:cxn modelId="{91CD58C1-DE56-4AA0-8A86-C9A1E2FAEF1A}" type="presOf" srcId="{5E64C284-8007-44BF-8FF0-30F5EFBAEA86}" destId="{43A3352F-BD0A-4CDB-8A35-ADAB99951714}" srcOrd="0" destOrd="0" presId="urn:microsoft.com/office/officeart/2005/8/layout/list1"/>
    <dgm:cxn modelId="{AAD797C7-5B6C-4B9D-B432-DFC984C75BA6}" type="presOf" srcId="{C0D0DFEB-704D-400E-B745-31A66036687A}" destId="{6C4B6892-0277-4EB9-8D9F-F5BB194D3117}" srcOrd="0" destOrd="0" presId="urn:microsoft.com/office/officeart/2005/8/layout/list1"/>
    <dgm:cxn modelId="{E2134DD8-8D86-4986-8BF5-44CED5F17CDD}" srcId="{5E64C284-8007-44BF-8FF0-30F5EFBAEA86}" destId="{6C9B9626-8941-4A38-90D3-7C6E06B49C57}" srcOrd="0" destOrd="0" parTransId="{B19390FA-EEC0-4E81-A81C-E7031875B7D5}" sibTransId="{90D4D1A6-4681-4E70-9B78-D845F06D2111}"/>
    <dgm:cxn modelId="{E7222A16-E1B3-4638-8D1A-D4E7D8ECD054}" type="presParOf" srcId="{43A3352F-BD0A-4CDB-8A35-ADAB99951714}" destId="{C962BC09-CB5E-453A-9B05-653B54C9E2FE}" srcOrd="0" destOrd="0" presId="urn:microsoft.com/office/officeart/2005/8/layout/list1"/>
    <dgm:cxn modelId="{0F15C5D2-0788-411A-B32B-3E1A4687BFC0}" type="presParOf" srcId="{C962BC09-CB5E-453A-9B05-653B54C9E2FE}" destId="{5941D559-5053-400A-986B-8607F1331DFE}" srcOrd="0" destOrd="0" presId="urn:microsoft.com/office/officeart/2005/8/layout/list1"/>
    <dgm:cxn modelId="{D7A67C0C-8E23-42E1-A03F-B22342904683}" type="presParOf" srcId="{C962BC09-CB5E-453A-9B05-653B54C9E2FE}" destId="{87797DD0-D0DE-46AD-8EEE-652DD998034E}" srcOrd="1" destOrd="0" presId="urn:microsoft.com/office/officeart/2005/8/layout/list1"/>
    <dgm:cxn modelId="{FA6E25A1-ED36-48D4-93BC-5B710E1EA1C9}" type="presParOf" srcId="{43A3352F-BD0A-4CDB-8A35-ADAB99951714}" destId="{7D55ADF6-D4BB-47E8-B929-B7FB7CA39633}" srcOrd="1" destOrd="0" presId="urn:microsoft.com/office/officeart/2005/8/layout/list1"/>
    <dgm:cxn modelId="{2F0698FA-73D6-47D5-928F-BF7E190716D7}" type="presParOf" srcId="{43A3352F-BD0A-4CDB-8A35-ADAB99951714}" destId="{B56C7E4A-7DFC-488F-8DE5-F0A5ABBD0B08}" srcOrd="2" destOrd="0" presId="urn:microsoft.com/office/officeart/2005/8/layout/list1"/>
    <dgm:cxn modelId="{A319A45E-CAAF-41AA-884B-CD4EBE624E7C}" type="presParOf" srcId="{43A3352F-BD0A-4CDB-8A35-ADAB99951714}" destId="{9DB2319F-5746-4AE4-994E-F3178EABB028}" srcOrd="3" destOrd="0" presId="urn:microsoft.com/office/officeart/2005/8/layout/list1"/>
    <dgm:cxn modelId="{0A1B36CA-747D-4FD4-8B26-EEDD54FB0B7C}" type="presParOf" srcId="{43A3352F-BD0A-4CDB-8A35-ADAB99951714}" destId="{0B14A4EF-C21A-4A32-8C71-AA6C1F940AB9}" srcOrd="4" destOrd="0" presId="urn:microsoft.com/office/officeart/2005/8/layout/list1"/>
    <dgm:cxn modelId="{38D70438-F269-4229-BB10-568819B938F7}" type="presParOf" srcId="{0B14A4EF-C21A-4A32-8C71-AA6C1F940AB9}" destId="{5FAC56C1-0EE2-4DA6-B9A1-EDEAF0AA2005}" srcOrd="0" destOrd="0" presId="urn:microsoft.com/office/officeart/2005/8/layout/list1"/>
    <dgm:cxn modelId="{90F2C9A2-F6F3-4CA3-98EF-BDDCF4840803}" type="presParOf" srcId="{0B14A4EF-C21A-4A32-8C71-AA6C1F940AB9}" destId="{D5E50843-A8FC-4900-959C-E480AB6883F7}" srcOrd="1" destOrd="0" presId="urn:microsoft.com/office/officeart/2005/8/layout/list1"/>
    <dgm:cxn modelId="{02F68A81-73E0-4F5D-8DE6-8D21DB444133}" type="presParOf" srcId="{43A3352F-BD0A-4CDB-8A35-ADAB99951714}" destId="{2FD6E778-FFAE-438B-842C-4E16905A1686}" srcOrd="5" destOrd="0" presId="urn:microsoft.com/office/officeart/2005/8/layout/list1"/>
    <dgm:cxn modelId="{D6538FA6-D389-443A-9A28-32045939C1D7}" type="presParOf" srcId="{43A3352F-BD0A-4CDB-8A35-ADAB99951714}" destId="{6C4B6892-0277-4EB9-8D9F-F5BB194D311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E64C284-8007-44BF-8FF0-30F5EFBAEA86}" type="doc">
      <dgm:prSet loTypeId="urn:microsoft.com/office/officeart/2005/8/layout/list1" loCatId="list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pPr rtl="1"/>
          <a:endParaRPr lang="he-IL"/>
        </a:p>
      </dgm:t>
    </dgm:pt>
    <dgm:pt modelId="{6C9B9626-8941-4A38-90D3-7C6E06B49C57}">
      <dgm:prSet phldrT="[טקסט]" custT="1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ctr" rtl="1"/>
          <a:r>
            <a:rPr lang="he-IL" sz="105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היום הראשון ברבעון</a:t>
          </a:r>
        </a:p>
      </dgm:t>
    </dgm:pt>
    <dgm:pt modelId="{B19390FA-EEC0-4E81-A81C-E7031875B7D5}" type="parTrans" cxnId="{E2134DD8-8D86-4986-8BF5-44CED5F17CDD}">
      <dgm:prSet/>
      <dgm:spPr/>
      <dgm:t>
        <a:bodyPr/>
        <a:lstStyle/>
        <a:p>
          <a:pPr rtl="1"/>
          <a:endParaRPr lang="he-IL"/>
        </a:p>
      </dgm:t>
    </dgm:pt>
    <dgm:pt modelId="{90D4D1A6-4681-4E70-9B78-D845F06D2111}" type="sibTrans" cxnId="{E2134DD8-8D86-4986-8BF5-44CED5F17CDD}">
      <dgm:prSet/>
      <dgm:spPr/>
      <dgm:t>
        <a:bodyPr/>
        <a:lstStyle/>
        <a:p>
          <a:pPr rtl="1"/>
          <a:endParaRPr lang="he-IL"/>
        </a:p>
      </dgm:t>
    </dgm:pt>
    <dgm:pt modelId="{6C9A9889-5E51-4850-B31D-24D39D5F3852}">
      <dgm:prSet phldrT="[טקסט]" custT="1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ctr" rtl="1"/>
          <a:r>
            <a:rPr lang="he-IL" sz="11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הצגת ערכי ה</a:t>
          </a:r>
          <a:r>
            <a:rPr lang="en-US" sz="11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volume</a:t>
          </a:r>
          <a:endParaRPr lang="he-IL" sz="1100" b="1" i="0" u="none" strike="noStrike" cap="none" dirty="0"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</dgm:t>
    </dgm:pt>
    <dgm:pt modelId="{C62FC4BE-36D0-4B0B-B361-A5BB65AE3194}" type="parTrans" cxnId="{09390D86-4BD5-491F-B0F7-FA4E0A165BDC}">
      <dgm:prSet/>
      <dgm:spPr/>
      <dgm:t>
        <a:bodyPr/>
        <a:lstStyle/>
        <a:p>
          <a:pPr rtl="1"/>
          <a:endParaRPr lang="he-IL"/>
        </a:p>
      </dgm:t>
    </dgm:pt>
    <dgm:pt modelId="{E2B45D92-9255-48C4-A565-A236EC0B77DA}" type="sibTrans" cxnId="{09390D86-4BD5-491F-B0F7-FA4E0A165BDC}">
      <dgm:prSet/>
      <dgm:spPr/>
      <dgm:t>
        <a:bodyPr/>
        <a:lstStyle/>
        <a:p>
          <a:pPr rtl="1"/>
          <a:endParaRPr lang="he-IL"/>
        </a:p>
      </dgm:t>
    </dgm:pt>
    <dgm:pt modelId="{B4BA248E-C191-4CD0-BA55-FE60053E8404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יצרתי </a:t>
          </a:r>
          <a:r>
            <a:rPr lang="en-US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DataFrame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חדש בשם </a:t>
          </a:r>
          <a:r>
            <a:rPr lang="en-US" sz="1000" b="1" i="0" u="none" strike="noStrike" kern="1200" cap="none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</a:rPr>
            <a:t>quarter_start</a:t>
          </a:r>
          <a:r>
            <a:rPr lang="en-US" sz="10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</a:rPr>
            <a:t> </a:t>
          </a:r>
          <a:r>
            <a:rPr lang="he-IL" sz="10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</a:rPr>
            <a:t> שמכיל רק את הערכים של יום המסחר הראשון בכל תחילת רבעון , ע"י הפקודה </a:t>
          </a:r>
          <a:r>
            <a:rPr lang="en-US" sz="10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</a:rPr>
            <a:t>.</a:t>
          </a:r>
          <a:r>
            <a:rPr lang="en-US" sz="1000" b="1" i="0" u="none" strike="noStrike" kern="1200" cap="none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</a:rPr>
            <a:t>is_quarter_start</a:t>
          </a:r>
          <a:r>
            <a:rPr lang="he-IL" sz="10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</a:rPr>
            <a:t> , רק הערכים שהחזירו </a:t>
          </a:r>
          <a:r>
            <a:rPr lang="en-US" sz="10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</a:rPr>
            <a:t>True</a:t>
          </a:r>
          <a:r>
            <a:rPr lang="he-IL" sz="10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</a:rPr>
            <a:t> נכנסים למשתנה החדש. </a:t>
          </a:r>
          <a:endParaRPr lang="he-IL" sz="1000" b="1" i="0" u="none" strike="noStrike" kern="1200" cap="none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</dgm:t>
    </dgm:pt>
    <dgm:pt modelId="{99F3A6EE-983F-44C5-9214-A98A290694A9}" type="parTrans" cxnId="{9C573672-48DC-4EE8-A1E4-00AB74BC916C}">
      <dgm:prSet/>
      <dgm:spPr/>
      <dgm:t>
        <a:bodyPr/>
        <a:lstStyle/>
        <a:p>
          <a:pPr rtl="1"/>
          <a:endParaRPr lang="he-IL"/>
        </a:p>
      </dgm:t>
    </dgm:pt>
    <dgm:pt modelId="{6C537AF0-8239-4FF8-BA07-96434C297857}" type="sibTrans" cxnId="{9C573672-48DC-4EE8-A1E4-00AB74BC916C}">
      <dgm:prSet/>
      <dgm:spPr/>
      <dgm:t>
        <a:bodyPr/>
        <a:lstStyle/>
        <a:p>
          <a:pPr rtl="1"/>
          <a:endParaRPr lang="he-IL"/>
        </a:p>
      </dgm:t>
    </dgm:pt>
    <dgm:pt modelId="{C0D0DFEB-704D-400E-B745-31A66036687A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הצגתי את ערכי ה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volume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של ה</a:t>
          </a:r>
          <a:r>
            <a:rPr lang="en-US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DataFrame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החדש . (שכולל רק 3 אינדקסים)</a:t>
          </a:r>
        </a:p>
      </dgm:t>
    </dgm:pt>
    <dgm:pt modelId="{0F083EF0-D35D-41B1-A98D-EEF27A3B3985}" type="parTrans" cxnId="{09E5ADB7-2A68-46F1-9032-BA043B3238C8}">
      <dgm:prSet/>
      <dgm:spPr/>
      <dgm:t>
        <a:bodyPr/>
        <a:lstStyle/>
        <a:p>
          <a:pPr rtl="1"/>
          <a:endParaRPr lang="he-IL"/>
        </a:p>
      </dgm:t>
    </dgm:pt>
    <dgm:pt modelId="{7A5DE533-C07E-415A-91FB-A1126AF44B8D}" type="sibTrans" cxnId="{09E5ADB7-2A68-46F1-9032-BA043B3238C8}">
      <dgm:prSet/>
      <dgm:spPr/>
      <dgm:t>
        <a:bodyPr/>
        <a:lstStyle/>
        <a:p>
          <a:pPr rtl="1"/>
          <a:endParaRPr lang="he-IL"/>
        </a:p>
      </dgm:t>
    </dgm:pt>
    <dgm:pt modelId="{43A3352F-BD0A-4CDB-8A35-ADAB99951714}" type="pres">
      <dgm:prSet presAssocID="{5E64C284-8007-44BF-8FF0-30F5EFBAEA86}" presName="linear" presStyleCnt="0">
        <dgm:presLayoutVars>
          <dgm:dir/>
          <dgm:animLvl val="lvl"/>
          <dgm:resizeHandles val="exact"/>
        </dgm:presLayoutVars>
      </dgm:prSet>
      <dgm:spPr/>
    </dgm:pt>
    <dgm:pt modelId="{C962BC09-CB5E-453A-9B05-653B54C9E2FE}" type="pres">
      <dgm:prSet presAssocID="{6C9B9626-8941-4A38-90D3-7C6E06B49C57}" presName="parentLin" presStyleCnt="0"/>
      <dgm:spPr/>
    </dgm:pt>
    <dgm:pt modelId="{5941D559-5053-400A-986B-8607F1331DFE}" type="pres">
      <dgm:prSet presAssocID="{6C9B9626-8941-4A38-90D3-7C6E06B49C57}" presName="parentLeftMargin" presStyleLbl="node1" presStyleIdx="0" presStyleCnt="2"/>
      <dgm:spPr/>
    </dgm:pt>
    <dgm:pt modelId="{87797DD0-D0DE-46AD-8EEE-652DD998034E}" type="pres">
      <dgm:prSet presAssocID="{6C9B9626-8941-4A38-90D3-7C6E06B49C57}" presName="parentText" presStyleLbl="node1" presStyleIdx="0" presStyleCnt="2" custScaleX="45256" custLinFactX="80703" custLinFactNeighborX="100000" custLinFactNeighborY="2333">
        <dgm:presLayoutVars>
          <dgm:chMax val="0"/>
          <dgm:bulletEnabled val="1"/>
        </dgm:presLayoutVars>
      </dgm:prSet>
      <dgm:spPr/>
    </dgm:pt>
    <dgm:pt modelId="{7D55ADF6-D4BB-47E8-B929-B7FB7CA39633}" type="pres">
      <dgm:prSet presAssocID="{6C9B9626-8941-4A38-90D3-7C6E06B49C57}" presName="negativeSpace" presStyleCnt="0"/>
      <dgm:spPr/>
    </dgm:pt>
    <dgm:pt modelId="{B56C7E4A-7DFC-488F-8DE5-F0A5ABBD0B08}" type="pres">
      <dgm:prSet presAssocID="{6C9B9626-8941-4A38-90D3-7C6E06B49C57}" presName="childText" presStyleLbl="conFgAcc1" presStyleIdx="0" presStyleCnt="2">
        <dgm:presLayoutVars>
          <dgm:bulletEnabled val="1"/>
        </dgm:presLayoutVars>
      </dgm:prSet>
      <dgm:spPr/>
    </dgm:pt>
    <dgm:pt modelId="{9DB2319F-5746-4AE4-994E-F3178EABB028}" type="pres">
      <dgm:prSet presAssocID="{90D4D1A6-4681-4E70-9B78-D845F06D2111}" presName="spaceBetweenRectangles" presStyleCnt="0"/>
      <dgm:spPr/>
    </dgm:pt>
    <dgm:pt modelId="{0B14A4EF-C21A-4A32-8C71-AA6C1F940AB9}" type="pres">
      <dgm:prSet presAssocID="{6C9A9889-5E51-4850-B31D-24D39D5F3852}" presName="parentLin" presStyleCnt="0"/>
      <dgm:spPr/>
    </dgm:pt>
    <dgm:pt modelId="{5FAC56C1-0EE2-4DA6-B9A1-EDEAF0AA2005}" type="pres">
      <dgm:prSet presAssocID="{6C9A9889-5E51-4850-B31D-24D39D5F3852}" presName="parentLeftMargin" presStyleLbl="node1" presStyleIdx="0" presStyleCnt="2"/>
      <dgm:spPr/>
    </dgm:pt>
    <dgm:pt modelId="{D5E50843-A8FC-4900-959C-E480AB6883F7}" type="pres">
      <dgm:prSet presAssocID="{6C9A9889-5E51-4850-B31D-24D39D5F3852}" presName="parentText" presStyleLbl="node1" presStyleIdx="1" presStyleCnt="2" custScaleX="45705" custLinFactX="79861" custLinFactNeighborX="100000">
        <dgm:presLayoutVars>
          <dgm:chMax val="0"/>
          <dgm:bulletEnabled val="1"/>
        </dgm:presLayoutVars>
      </dgm:prSet>
      <dgm:spPr/>
    </dgm:pt>
    <dgm:pt modelId="{2FD6E778-FFAE-438B-842C-4E16905A1686}" type="pres">
      <dgm:prSet presAssocID="{6C9A9889-5E51-4850-B31D-24D39D5F3852}" presName="negativeSpace" presStyleCnt="0"/>
      <dgm:spPr/>
    </dgm:pt>
    <dgm:pt modelId="{6C4B6892-0277-4EB9-8D9F-F5BB194D3117}" type="pres">
      <dgm:prSet presAssocID="{6C9A9889-5E51-4850-B31D-24D39D5F385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4687B43-7F5D-4A44-8195-8CE6571D6AC2}" type="presOf" srcId="{6C9A9889-5E51-4850-B31D-24D39D5F3852}" destId="{5FAC56C1-0EE2-4DA6-B9A1-EDEAF0AA2005}" srcOrd="0" destOrd="0" presId="urn:microsoft.com/office/officeart/2005/8/layout/list1"/>
    <dgm:cxn modelId="{9C573672-48DC-4EE8-A1E4-00AB74BC916C}" srcId="{6C9B9626-8941-4A38-90D3-7C6E06B49C57}" destId="{B4BA248E-C191-4CD0-BA55-FE60053E8404}" srcOrd="0" destOrd="0" parTransId="{99F3A6EE-983F-44C5-9214-A98A290694A9}" sibTransId="{6C537AF0-8239-4FF8-BA07-96434C297857}"/>
    <dgm:cxn modelId="{D64E5158-D70D-45A6-A7F2-0BDB6E723613}" type="presOf" srcId="{6C9B9626-8941-4A38-90D3-7C6E06B49C57}" destId="{5941D559-5053-400A-986B-8607F1331DFE}" srcOrd="0" destOrd="0" presId="urn:microsoft.com/office/officeart/2005/8/layout/list1"/>
    <dgm:cxn modelId="{8BB5C278-973B-4655-A4AA-8F214C19B451}" type="presOf" srcId="{6C9A9889-5E51-4850-B31D-24D39D5F3852}" destId="{D5E50843-A8FC-4900-959C-E480AB6883F7}" srcOrd="1" destOrd="0" presId="urn:microsoft.com/office/officeart/2005/8/layout/list1"/>
    <dgm:cxn modelId="{3370147E-638B-4575-B680-3EF96F55665A}" type="presOf" srcId="{B4BA248E-C191-4CD0-BA55-FE60053E8404}" destId="{B56C7E4A-7DFC-488F-8DE5-F0A5ABBD0B08}" srcOrd="0" destOrd="0" presId="urn:microsoft.com/office/officeart/2005/8/layout/list1"/>
    <dgm:cxn modelId="{09390D86-4BD5-491F-B0F7-FA4E0A165BDC}" srcId="{5E64C284-8007-44BF-8FF0-30F5EFBAEA86}" destId="{6C9A9889-5E51-4850-B31D-24D39D5F3852}" srcOrd="1" destOrd="0" parTransId="{C62FC4BE-36D0-4B0B-B361-A5BB65AE3194}" sibTransId="{E2B45D92-9255-48C4-A565-A236EC0B77DA}"/>
    <dgm:cxn modelId="{481A80A8-BF60-4482-A02F-7BB4BEDAAF62}" type="presOf" srcId="{6C9B9626-8941-4A38-90D3-7C6E06B49C57}" destId="{87797DD0-D0DE-46AD-8EEE-652DD998034E}" srcOrd="1" destOrd="0" presId="urn:microsoft.com/office/officeart/2005/8/layout/list1"/>
    <dgm:cxn modelId="{09E5ADB7-2A68-46F1-9032-BA043B3238C8}" srcId="{6C9A9889-5E51-4850-B31D-24D39D5F3852}" destId="{C0D0DFEB-704D-400E-B745-31A66036687A}" srcOrd="0" destOrd="0" parTransId="{0F083EF0-D35D-41B1-A98D-EEF27A3B3985}" sibTransId="{7A5DE533-C07E-415A-91FB-A1126AF44B8D}"/>
    <dgm:cxn modelId="{91CD58C1-DE56-4AA0-8A86-C9A1E2FAEF1A}" type="presOf" srcId="{5E64C284-8007-44BF-8FF0-30F5EFBAEA86}" destId="{43A3352F-BD0A-4CDB-8A35-ADAB99951714}" srcOrd="0" destOrd="0" presId="urn:microsoft.com/office/officeart/2005/8/layout/list1"/>
    <dgm:cxn modelId="{AAD797C7-5B6C-4B9D-B432-DFC984C75BA6}" type="presOf" srcId="{C0D0DFEB-704D-400E-B745-31A66036687A}" destId="{6C4B6892-0277-4EB9-8D9F-F5BB194D3117}" srcOrd="0" destOrd="0" presId="urn:microsoft.com/office/officeart/2005/8/layout/list1"/>
    <dgm:cxn modelId="{E2134DD8-8D86-4986-8BF5-44CED5F17CDD}" srcId="{5E64C284-8007-44BF-8FF0-30F5EFBAEA86}" destId="{6C9B9626-8941-4A38-90D3-7C6E06B49C57}" srcOrd="0" destOrd="0" parTransId="{B19390FA-EEC0-4E81-A81C-E7031875B7D5}" sibTransId="{90D4D1A6-4681-4E70-9B78-D845F06D2111}"/>
    <dgm:cxn modelId="{E7222A16-E1B3-4638-8D1A-D4E7D8ECD054}" type="presParOf" srcId="{43A3352F-BD0A-4CDB-8A35-ADAB99951714}" destId="{C962BC09-CB5E-453A-9B05-653B54C9E2FE}" srcOrd="0" destOrd="0" presId="urn:microsoft.com/office/officeart/2005/8/layout/list1"/>
    <dgm:cxn modelId="{0F15C5D2-0788-411A-B32B-3E1A4687BFC0}" type="presParOf" srcId="{C962BC09-CB5E-453A-9B05-653B54C9E2FE}" destId="{5941D559-5053-400A-986B-8607F1331DFE}" srcOrd="0" destOrd="0" presId="urn:microsoft.com/office/officeart/2005/8/layout/list1"/>
    <dgm:cxn modelId="{D7A67C0C-8E23-42E1-A03F-B22342904683}" type="presParOf" srcId="{C962BC09-CB5E-453A-9B05-653B54C9E2FE}" destId="{87797DD0-D0DE-46AD-8EEE-652DD998034E}" srcOrd="1" destOrd="0" presId="urn:microsoft.com/office/officeart/2005/8/layout/list1"/>
    <dgm:cxn modelId="{FA6E25A1-ED36-48D4-93BC-5B710E1EA1C9}" type="presParOf" srcId="{43A3352F-BD0A-4CDB-8A35-ADAB99951714}" destId="{7D55ADF6-D4BB-47E8-B929-B7FB7CA39633}" srcOrd="1" destOrd="0" presId="urn:microsoft.com/office/officeart/2005/8/layout/list1"/>
    <dgm:cxn modelId="{2F0698FA-73D6-47D5-928F-BF7E190716D7}" type="presParOf" srcId="{43A3352F-BD0A-4CDB-8A35-ADAB99951714}" destId="{B56C7E4A-7DFC-488F-8DE5-F0A5ABBD0B08}" srcOrd="2" destOrd="0" presId="urn:microsoft.com/office/officeart/2005/8/layout/list1"/>
    <dgm:cxn modelId="{A319A45E-CAAF-41AA-884B-CD4EBE624E7C}" type="presParOf" srcId="{43A3352F-BD0A-4CDB-8A35-ADAB99951714}" destId="{9DB2319F-5746-4AE4-994E-F3178EABB028}" srcOrd="3" destOrd="0" presId="urn:microsoft.com/office/officeart/2005/8/layout/list1"/>
    <dgm:cxn modelId="{0A1B36CA-747D-4FD4-8B26-EEDD54FB0B7C}" type="presParOf" srcId="{43A3352F-BD0A-4CDB-8A35-ADAB99951714}" destId="{0B14A4EF-C21A-4A32-8C71-AA6C1F940AB9}" srcOrd="4" destOrd="0" presId="urn:microsoft.com/office/officeart/2005/8/layout/list1"/>
    <dgm:cxn modelId="{38D70438-F269-4229-BB10-568819B938F7}" type="presParOf" srcId="{0B14A4EF-C21A-4A32-8C71-AA6C1F940AB9}" destId="{5FAC56C1-0EE2-4DA6-B9A1-EDEAF0AA2005}" srcOrd="0" destOrd="0" presId="urn:microsoft.com/office/officeart/2005/8/layout/list1"/>
    <dgm:cxn modelId="{90F2C9A2-F6F3-4CA3-98EF-BDDCF4840803}" type="presParOf" srcId="{0B14A4EF-C21A-4A32-8C71-AA6C1F940AB9}" destId="{D5E50843-A8FC-4900-959C-E480AB6883F7}" srcOrd="1" destOrd="0" presId="urn:microsoft.com/office/officeart/2005/8/layout/list1"/>
    <dgm:cxn modelId="{02F68A81-73E0-4F5D-8DE6-8D21DB444133}" type="presParOf" srcId="{43A3352F-BD0A-4CDB-8A35-ADAB99951714}" destId="{2FD6E778-FFAE-438B-842C-4E16905A1686}" srcOrd="5" destOrd="0" presId="urn:microsoft.com/office/officeart/2005/8/layout/list1"/>
    <dgm:cxn modelId="{D6538FA6-D389-443A-9A28-32045939C1D7}" type="presParOf" srcId="{43A3352F-BD0A-4CDB-8A35-ADAB99951714}" destId="{6C4B6892-0277-4EB9-8D9F-F5BB194D311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E64C284-8007-44BF-8FF0-30F5EFBAEA86}" type="doc">
      <dgm:prSet loTypeId="urn:microsoft.com/office/officeart/2005/8/layout/list1" loCatId="list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pPr rtl="1"/>
          <a:endParaRPr lang="he-IL"/>
        </a:p>
      </dgm:t>
    </dgm:pt>
    <dgm:pt modelId="{6C9B9626-8941-4A38-90D3-7C6E06B49C57}">
      <dgm:prSet phldrT="[טקסט]" custT="1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ctr" rtl="1"/>
          <a:r>
            <a:rPr lang="he-IL" sz="105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יצירת גרף עוגה </a:t>
          </a:r>
        </a:p>
      </dgm:t>
    </dgm:pt>
    <dgm:pt modelId="{B19390FA-EEC0-4E81-A81C-E7031875B7D5}" type="parTrans" cxnId="{E2134DD8-8D86-4986-8BF5-44CED5F17CDD}">
      <dgm:prSet/>
      <dgm:spPr/>
      <dgm:t>
        <a:bodyPr/>
        <a:lstStyle/>
        <a:p>
          <a:pPr rtl="1"/>
          <a:endParaRPr lang="he-IL"/>
        </a:p>
      </dgm:t>
    </dgm:pt>
    <dgm:pt modelId="{90D4D1A6-4681-4E70-9B78-D845F06D2111}" type="sibTrans" cxnId="{E2134DD8-8D86-4986-8BF5-44CED5F17CDD}">
      <dgm:prSet/>
      <dgm:spPr/>
      <dgm:t>
        <a:bodyPr/>
        <a:lstStyle/>
        <a:p>
          <a:pPr rtl="1"/>
          <a:endParaRPr lang="he-IL"/>
        </a:p>
      </dgm:t>
    </dgm:pt>
    <dgm:pt modelId="{6C9A9889-5E51-4850-B31D-24D39D5F3852}">
      <dgm:prSet phldrT="[טקסט]" custT="1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ctr" rtl="1"/>
          <a:r>
            <a:rPr lang="he-IL" sz="11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מסקנות גרף עוגה</a:t>
          </a:r>
        </a:p>
      </dgm:t>
    </dgm:pt>
    <dgm:pt modelId="{C62FC4BE-36D0-4B0B-B361-A5BB65AE3194}" type="parTrans" cxnId="{09390D86-4BD5-491F-B0F7-FA4E0A165BDC}">
      <dgm:prSet/>
      <dgm:spPr/>
      <dgm:t>
        <a:bodyPr/>
        <a:lstStyle/>
        <a:p>
          <a:pPr rtl="1"/>
          <a:endParaRPr lang="he-IL"/>
        </a:p>
      </dgm:t>
    </dgm:pt>
    <dgm:pt modelId="{E2B45D92-9255-48C4-A565-A236EC0B77DA}" type="sibTrans" cxnId="{09390D86-4BD5-491F-B0F7-FA4E0A165BDC}">
      <dgm:prSet/>
      <dgm:spPr/>
      <dgm:t>
        <a:bodyPr/>
        <a:lstStyle/>
        <a:p>
          <a:pPr rtl="1"/>
          <a:endParaRPr lang="he-IL"/>
        </a:p>
      </dgm:t>
    </dgm:pt>
    <dgm:pt modelId="{B4BA248E-C191-4CD0-BA55-FE60053E8404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יצרתי גרף עוגה באמצעות הפקודה </a:t>
          </a:r>
          <a:r>
            <a:rPr lang="en-US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plt.pie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</a:t>
          </a:r>
        </a:p>
      </dgm:t>
    </dgm:pt>
    <dgm:pt modelId="{99F3A6EE-983F-44C5-9214-A98A290694A9}" type="parTrans" cxnId="{9C573672-48DC-4EE8-A1E4-00AB74BC916C}">
      <dgm:prSet/>
      <dgm:spPr/>
      <dgm:t>
        <a:bodyPr/>
        <a:lstStyle/>
        <a:p>
          <a:pPr rtl="1"/>
          <a:endParaRPr lang="he-IL"/>
        </a:p>
      </dgm:t>
    </dgm:pt>
    <dgm:pt modelId="{6C537AF0-8239-4FF8-BA07-96434C297857}" type="sibTrans" cxnId="{9C573672-48DC-4EE8-A1E4-00AB74BC916C}">
      <dgm:prSet/>
      <dgm:spPr/>
      <dgm:t>
        <a:bodyPr/>
        <a:lstStyle/>
        <a:p>
          <a:pPr rtl="1"/>
          <a:endParaRPr lang="he-IL"/>
        </a:p>
      </dgm:t>
    </dgm:pt>
    <dgm:pt modelId="{C0D0DFEB-704D-400E-B745-31A66036687A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אפשר לראות שנפח המסחר הגדול ביותר הוא ברבעון האחרון , לעומת זו ברבעון האמצעי נפח המסחר הוא הנמוך ביותר</a:t>
          </a:r>
        </a:p>
      </dgm:t>
    </dgm:pt>
    <dgm:pt modelId="{0F083EF0-D35D-41B1-A98D-EEF27A3B3985}" type="parTrans" cxnId="{09E5ADB7-2A68-46F1-9032-BA043B3238C8}">
      <dgm:prSet/>
      <dgm:spPr/>
      <dgm:t>
        <a:bodyPr/>
        <a:lstStyle/>
        <a:p>
          <a:pPr rtl="1"/>
          <a:endParaRPr lang="he-IL"/>
        </a:p>
      </dgm:t>
    </dgm:pt>
    <dgm:pt modelId="{7A5DE533-C07E-415A-91FB-A1126AF44B8D}" type="sibTrans" cxnId="{09E5ADB7-2A68-46F1-9032-BA043B3238C8}">
      <dgm:prSet/>
      <dgm:spPr/>
      <dgm:t>
        <a:bodyPr/>
        <a:lstStyle/>
        <a:p>
          <a:pPr rtl="1"/>
          <a:endParaRPr lang="he-IL"/>
        </a:p>
      </dgm:t>
    </dgm:pt>
    <dgm:pt modelId="{AFE4F4CE-8FC4-4CF3-A7E0-0A6EBFC41E76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הגדרתי כותרת</a:t>
          </a:r>
        </a:p>
      </dgm:t>
    </dgm:pt>
    <dgm:pt modelId="{F0B354ED-4F18-4817-BE82-3DDAA0016A9F}" type="parTrans" cxnId="{E1B8B83A-7FAF-42D7-B957-9A8B23BCF2CA}">
      <dgm:prSet/>
      <dgm:spPr/>
      <dgm:t>
        <a:bodyPr/>
        <a:lstStyle/>
        <a:p>
          <a:pPr rtl="1"/>
          <a:endParaRPr lang="he-IL"/>
        </a:p>
      </dgm:t>
    </dgm:pt>
    <dgm:pt modelId="{F7CAB3E7-B59B-41FD-BBD9-00911A699DC7}" type="sibTrans" cxnId="{E1B8B83A-7FAF-42D7-B957-9A8B23BCF2CA}">
      <dgm:prSet/>
      <dgm:spPr/>
      <dgm:t>
        <a:bodyPr/>
        <a:lstStyle/>
        <a:p>
          <a:pPr rtl="1"/>
          <a:endParaRPr lang="he-IL"/>
        </a:p>
      </dgm:t>
    </dgm:pt>
    <dgm:pt modelId="{EC79CA77-0C61-4BD5-8558-5BC5B400475E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הכנסתי את הערכים של נפח המסחר , האינדקסים , עיצוב הקוים שבין חלוקת הפרוסות והוספת צל לטובת נראות , הגדרתי צבעים שיתאימו לי לשאר הפרויקט , והוספתי תצוגה של האחוזים בתוך הגרף</a:t>
          </a:r>
        </a:p>
      </dgm:t>
    </dgm:pt>
    <dgm:pt modelId="{FF111B78-F1E5-487F-844B-9246A4616814}" type="parTrans" cxnId="{CAC737C8-E66F-4D3B-9A4C-3E94921ACC5E}">
      <dgm:prSet/>
      <dgm:spPr/>
      <dgm:t>
        <a:bodyPr/>
        <a:lstStyle/>
        <a:p>
          <a:pPr rtl="1"/>
          <a:endParaRPr lang="he-IL"/>
        </a:p>
      </dgm:t>
    </dgm:pt>
    <dgm:pt modelId="{3BEBD69C-4512-476B-90C7-F5C2CBDFDBEC}" type="sibTrans" cxnId="{CAC737C8-E66F-4D3B-9A4C-3E94921ACC5E}">
      <dgm:prSet/>
      <dgm:spPr/>
      <dgm:t>
        <a:bodyPr/>
        <a:lstStyle/>
        <a:p>
          <a:pPr rtl="1"/>
          <a:endParaRPr lang="he-IL"/>
        </a:p>
      </dgm:t>
    </dgm:pt>
    <dgm:pt modelId="{43A3352F-BD0A-4CDB-8A35-ADAB99951714}" type="pres">
      <dgm:prSet presAssocID="{5E64C284-8007-44BF-8FF0-30F5EFBAEA86}" presName="linear" presStyleCnt="0">
        <dgm:presLayoutVars>
          <dgm:dir/>
          <dgm:animLvl val="lvl"/>
          <dgm:resizeHandles val="exact"/>
        </dgm:presLayoutVars>
      </dgm:prSet>
      <dgm:spPr/>
    </dgm:pt>
    <dgm:pt modelId="{C962BC09-CB5E-453A-9B05-653B54C9E2FE}" type="pres">
      <dgm:prSet presAssocID="{6C9B9626-8941-4A38-90D3-7C6E06B49C57}" presName="parentLin" presStyleCnt="0"/>
      <dgm:spPr/>
    </dgm:pt>
    <dgm:pt modelId="{5941D559-5053-400A-986B-8607F1331DFE}" type="pres">
      <dgm:prSet presAssocID="{6C9B9626-8941-4A38-90D3-7C6E06B49C57}" presName="parentLeftMargin" presStyleLbl="node1" presStyleIdx="0" presStyleCnt="2"/>
      <dgm:spPr/>
    </dgm:pt>
    <dgm:pt modelId="{87797DD0-D0DE-46AD-8EEE-652DD998034E}" type="pres">
      <dgm:prSet presAssocID="{6C9B9626-8941-4A38-90D3-7C6E06B49C57}" presName="parentText" presStyleLbl="node1" presStyleIdx="0" presStyleCnt="2" custScaleX="45256" custScaleY="26609" custLinFactX="80944" custLinFactNeighborX="100000" custLinFactNeighborY="-37563">
        <dgm:presLayoutVars>
          <dgm:chMax val="0"/>
          <dgm:bulletEnabled val="1"/>
        </dgm:presLayoutVars>
      </dgm:prSet>
      <dgm:spPr/>
    </dgm:pt>
    <dgm:pt modelId="{7D55ADF6-D4BB-47E8-B929-B7FB7CA39633}" type="pres">
      <dgm:prSet presAssocID="{6C9B9626-8941-4A38-90D3-7C6E06B49C57}" presName="negativeSpace" presStyleCnt="0"/>
      <dgm:spPr/>
    </dgm:pt>
    <dgm:pt modelId="{B56C7E4A-7DFC-488F-8DE5-F0A5ABBD0B08}" type="pres">
      <dgm:prSet presAssocID="{6C9B9626-8941-4A38-90D3-7C6E06B49C57}" presName="childText" presStyleLbl="conFgAcc1" presStyleIdx="0" presStyleCnt="2" custScaleY="57259" custLinFactNeighborY="-22841">
        <dgm:presLayoutVars>
          <dgm:bulletEnabled val="1"/>
        </dgm:presLayoutVars>
      </dgm:prSet>
      <dgm:spPr/>
    </dgm:pt>
    <dgm:pt modelId="{9DB2319F-5746-4AE4-994E-F3178EABB028}" type="pres">
      <dgm:prSet presAssocID="{90D4D1A6-4681-4E70-9B78-D845F06D2111}" presName="spaceBetweenRectangles" presStyleCnt="0"/>
      <dgm:spPr/>
    </dgm:pt>
    <dgm:pt modelId="{0B14A4EF-C21A-4A32-8C71-AA6C1F940AB9}" type="pres">
      <dgm:prSet presAssocID="{6C9A9889-5E51-4850-B31D-24D39D5F3852}" presName="parentLin" presStyleCnt="0"/>
      <dgm:spPr/>
    </dgm:pt>
    <dgm:pt modelId="{5FAC56C1-0EE2-4DA6-B9A1-EDEAF0AA2005}" type="pres">
      <dgm:prSet presAssocID="{6C9A9889-5E51-4850-B31D-24D39D5F3852}" presName="parentLeftMargin" presStyleLbl="node1" presStyleIdx="0" presStyleCnt="2"/>
      <dgm:spPr/>
    </dgm:pt>
    <dgm:pt modelId="{D5E50843-A8FC-4900-959C-E480AB6883F7}" type="pres">
      <dgm:prSet presAssocID="{6C9A9889-5E51-4850-B31D-24D39D5F3852}" presName="parentText" presStyleLbl="node1" presStyleIdx="1" presStyleCnt="2" custScaleX="45705" custScaleY="27080" custLinFactX="80495" custLinFactNeighborX="100000" custLinFactNeighborY="-17142">
        <dgm:presLayoutVars>
          <dgm:chMax val="0"/>
          <dgm:bulletEnabled val="1"/>
        </dgm:presLayoutVars>
      </dgm:prSet>
      <dgm:spPr/>
    </dgm:pt>
    <dgm:pt modelId="{2FD6E778-FFAE-438B-842C-4E16905A1686}" type="pres">
      <dgm:prSet presAssocID="{6C9A9889-5E51-4850-B31D-24D39D5F3852}" presName="negativeSpace" presStyleCnt="0"/>
      <dgm:spPr/>
    </dgm:pt>
    <dgm:pt modelId="{6C4B6892-0277-4EB9-8D9F-F5BB194D3117}" type="pres">
      <dgm:prSet presAssocID="{6C9A9889-5E51-4850-B31D-24D39D5F3852}" presName="childText" presStyleLbl="conFgAcc1" presStyleIdx="1" presStyleCnt="2" custScaleY="44740" custLinFactNeighborY="38173">
        <dgm:presLayoutVars>
          <dgm:bulletEnabled val="1"/>
        </dgm:presLayoutVars>
      </dgm:prSet>
      <dgm:spPr/>
    </dgm:pt>
  </dgm:ptLst>
  <dgm:cxnLst>
    <dgm:cxn modelId="{0713D034-CD2E-4FE9-85E1-B3F9DC8F08E0}" type="presOf" srcId="{EC79CA77-0C61-4BD5-8558-5BC5B400475E}" destId="{B56C7E4A-7DFC-488F-8DE5-F0A5ABBD0B08}" srcOrd="0" destOrd="2" presId="urn:microsoft.com/office/officeart/2005/8/layout/list1"/>
    <dgm:cxn modelId="{E1B8B83A-7FAF-42D7-B957-9A8B23BCF2CA}" srcId="{6C9B9626-8941-4A38-90D3-7C6E06B49C57}" destId="{AFE4F4CE-8FC4-4CF3-A7E0-0A6EBFC41E76}" srcOrd="1" destOrd="0" parTransId="{F0B354ED-4F18-4817-BE82-3DDAA0016A9F}" sibTransId="{F7CAB3E7-B59B-41FD-BBD9-00911A699DC7}"/>
    <dgm:cxn modelId="{04687B43-7F5D-4A44-8195-8CE6571D6AC2}" type="presOf" srcId="{6C9A9889-5E51-4850-B31D-24D39D5F3852}" destId="{5FAC56C1-0EE2-4DA6-B9A1-EDEAF0AA2005}" srcOrd="0" destOrd="0" presId="urn:microsoft.com/office/officeart/2005/8/layout/list1"/>
    <dgm:cxn modelId="{A95B7571-F3A9-4A2B-9C96-FE4213127341}" type="presOf" srcId="{AFE4F4CE-8FC4-4CF3-A7E0-0A6EBFC41E76}" destId="{B56C7E4A-7DFC-488F-8DE5-F0A5ABBD0B08}" srcOrd="0" destOrd="1" presId="urn:microsoft.com/office/officeart/2005/8/layout/list1"/>
    <dgm:cxn modelId="{9C573672-48DC-4EE8-A1E4-00AB74BC916C}" srcId="{6C9B9626-8941-4A38-90D3-7C6E06B49C57}" destId="{B4BA248E-C191-4CD0-BA55-FE60053E8404}" srcOrd="0" destOrd="0" parTransId="{99F3A6EE-983F-44C5-9214-A98A290694A9}" sibTransId="{6C537AF0-8239-4FF8-BA07-96434C297857}"/>
    <dgm:cxn modelId="{D64E5158-D70D-45A6-A7F2-0BDB6E723613}" type="presOf" srcId="{6C9B9626-8941-4A38-90D3-7C6E06B49C57}" destId="{5941D559-5053-400A-986B-8607F1331DFE}" srcOrd="0" destOrd="0" presId="urn:microsoft.com/office/officeart/2005/8/layout/list1"/>
    <dgm:cxn modelId="{8BB5C278-973B-4655-A4AA-8F214C19B451}" type="presOf" srcId="{6C9A9889-5E51-4850-B31D-24D39D5F3852}" destId="{D5E50843-A8FC-4900-959C-E480AB6883F7}" srcOrd="1" destOrd="0" presId="urn:microsoft.com/office/officeart/2005/8/layout/list1"/>
    <dgm:cxn modelId="{3370147E-638B-4575-B680-3EF96F55665A}" type="presOf" srcId="{B4BA248E-C191-4CD0-BA55-FE60053E8404}" destId="{B56C7E4A-7DFC-488F-8DE5-F0A5ABBD0B08}" srcOrd="0" destOrd="0" presId="urn:microsoft.com/office/officeart/2005/8/layout/list1"/>
    <dgm:cxn modelId="{09390D86-4BD5-491F-B0F7-FA4E0A165BDC}" srcId="{5E64C284-8007-44BF-8FF0-30F5EFBAEA86}" destId="{6C9A9889-5E51-4850-B31D-24D39D5F3852}" srcOrd="1" destOrd="0" parTransId="{C62FC4BE-36D0-4B0B-B361-A5BB65AE3194}" sibTransId="{E2B45D92-9255-48C4-A565-A236EC0B77DA}"/>
    <dgm:cxn modelId="{481A80A8-BF60-4482-A02F-7BB4BEDAAF62}" type="presOf" srcId="{6C9B9626-8941-4A38-90D3-7C6E06B49C57}" destId="{87797DD0-D0DE-46AD-8EEE-652DD998034E}" srcOrd="1" destOrd="0" presId="urn:microsoft.com/office/officeart/2005/8/layout/list1"/>
    <dgm:cxn modelId="{09E5ADB7-2A68-46F1-9032-BA043B3238C8}" srcId="{6C9A9889-5E51-4850-B31D-24D39D5F3852}" destId="{C0D0DFEB-704D-400E-B745-31A66036687A}" srcOrd="0" destOrd="0" parTransId="{0F083EF0-D35D-41B1-A98D-EEF27A3B3985}" sibTransId="{7A5DE533-C07E-415A-91FB-A1126AF44B8D}"/>
    <dgm:cxn modelId="{91CD58C1-DE56-4AA0-8A86-C9A1E2FAEF1A}" type="presOf" srcId="{5E64C284-8007-44BF-8FF0-30F5EFBAEA86}" destId="{43A3352F-BD0A-4CDB-8A35-ADAB99951714}" srcOrd="0" destOrd="0" presId="urn:microsoft.com/office/officeart/2005/8/layout/list1"/>
    <dgm:cxn modelId="{AAD797C7-5B6C-4B9D-B432-DFC984C75BA6}" type="presOf" srcId="{C0D0DFEB-704D-400E-B745-31A66036687A}" destId="{6C4B6892-0277-4EB9-8D9F-F5BB194D3117}" srcOrd="0" destOrd="0" presId="urn:microsoft.com/office/officeart/2005/8/layout/list1"/>
    <dgm:cxn modelId="{CAC737C8-E66F-4D3B-9A4C-3E94921ACC5E}" srcId="{6C9B9626-8941-4A38-90D3-7C6E06B49C57}" destId="{EC79CA77-0C61-4BD5-8558-5BC5B400475E}" srcOrd="2" destOrd="0" parTransId="{FF111B78-F1E5-487F-844B-9246A4616814}" sibTransId="{3BEBD69C-4512-476B-90C7-F5C2CBDFDBEC}"/>
    <dgm:cxn modelId="{E2134DD8-8D86-4986-8BF5-44CED5F17CDD}" srcId="{5E64C284-8007-44BF-8FF0-30F5EFBAEA86}" destId="{6C9B9626-8941-4A38-90D3-7C6E06B49C57}" srcOrd="0" destOrd="0" parTransId="{B19390FA-EEC0-4E81-A81C-E7031875B7D5}" sibTransId="{90D4D1A6-4681-4E70-9B78-D845F06D2111}"/>
    <dgm:cxn modelId="{E7222A16-E1B3-4638-8D1A-D4E7D8ECD054}" type="presParOf" srcId="{43A3352F-BD0A-4CDB-8A35-ADAB99951714}" destId="{C962BC09-CB5E-453A-9B05-653B54C9E2FE}" srcOrd="0" destOrd="0" presId="urn:microsoft.com/office/officeart/2005/8/layout/list1"/>
    <dgm:cxn modelId="{0F15C5D2-0788-411A-B32B-3E1A4687BFC0}" type="presParOf" srcId="{C962BC09-CB5E-453A-9B05-653B54C9E2FE}" destId="{5941D559-5053-400A-986B-8607F1331DFE}" srcOrd="0" destOrd="0" presId="urn:microsoft.com/office/officeart/2005/8/layout/list1"/>
    <dgm:cxn modelId="{D7A67C0C-8E23-42E1-A03F-B22342904683}" type="presParOf" srcId="{C962BC09-CB5E-453A-9B05-653B54C9E2FE}" destId="{87797DD0-D0DE-46AD-8EEE-652DD998034E}" srcOrd="1" destOrd="0" presId="urn:microsoft.com/office/officeart/2005/8/layout/list1"/>
    <dgm:cxn modelId="{FA6E25A1-ED36-48D4-93BC-5B710E1EA1C9}" type="presParOf" srcId="{43A3352F-BD0A-4CDB-8A35-ADAB99951714}" destId="{7D55ADF6-D4BB-47E8-B929-B7FB7CA39633}" srcOrd="1" destOrd="0" presId="urn:microsoft.com/office/officeart/2005/8/layout/list1"/>
    <dgm:cxn modelId="{2F0698FA-73D6-47D5-928F-BF7E190716D7}" type="presParOf" srcId="{43A3352F-BD0A-4CDB-8A35-ADAB99951714}" destId="{B56C7E4A-7DFC-488F-8DE5-F0A5ABBD0B08}" srcOrd="2" destOrd="0" presId="urn:microsoft.com/office/officeart/2005/8/layout/list1"/>
    <dgm:cxn modelId="{A319A45E-CAAF-41AA-884B-CD4EBE624E7C}" type="presParOf" srcId="{43A3352F-BD0A-4CDB-8A35-ADAB99951714}" destId="{9DB2319F-5746-4AE4-994E-F3178EABB028}" srcOrd="3" destOrd="0" presId="urn:microsoft.com/office/officeart/2005/8/layout/list1"/>
    <dgm:cxn modelId="{0A1B36CA-747D-4FD4-8B26-EEDD54FB0B7C}" type="presParOf" srcId="{43A3352F-BD0A-4CDB-8A35-ADAB99951714}" destId="{0B14A4EF-C21A-4A32-8C71-AA6C1F940AB9}" srcOrd="4" destOrd="0" presId="urn:microsoft.com/office/officeart/2005/8/layout/list1"/>
    <dgm:cxn modelId="{38D70438-F269-4229-BB10-568819B938F7}" type="presParOf" srcId="{0B14A4EF-C21A-4A32-8C71-AA6C1F940AB9}" destId="{5FAC56C1-0EE2-4DA6-B9A1-EDEAF0AA2005}" srcOrd="0" destOrd="0" presId="urn:microsoft.com/office/officeart/2005/8/layout/list1"/>
    <dgm:cxn modelId="{90F2C9A2-F6F3-4CA3-98EF-BDDCF4840803}" type="presParOf" srcId="{0B14A4EF-C21A-4A32-8C71-AA6C1F940AB9}" destId="{D5E50843-A8FC-4900-959C-E480AB6883F7}" srcOrd="1" destOrd="0" presId="urn:microsoft.com/office/officeart/2005/8/layout/list1"/>
    <dgm:cxn modelId="{02F68A81-73E0-4F5D-8DE6-8D21DB444133}" type="presParOf" srcId="{43A3352F-BD0A-4CDB-8A35-ADAB99951714}" destId="{2FD6E778-FFAE-438B-842C-4E16905A1686}" srcOrd="5" destOrd="0" presId="urn:microsoft.com/office/officeart/2005/8/layout/list1"/>
    <dgm:cxn modelId="{D6538FA6-D389-443A-9A28-32045939C1D7}" type="presParOf" srcId="{43A3352F-BD0A-4CDB-8A35-ADAB99951714}" destId="{6C4B6892-0277-4EB9-8D9F-F5BB194D311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E64C284-8007-44BF-8FF0-30F5EFBAEA86}" type="doc">
      <dgm:prSet loTypeId="urn:microsoft.com/office/officeart/2005/8/layout/list1" loCatId="list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pPr rtl="1"/>
          <a:endParaRPr lang="he-IL"/>
        </a:p>
      </dgm:t>
    </dgm:pt>
    <dgm:pt modelId="{6C9B9626-8941-4A38-90D3-7C6E06B49C57}">
      <dgm:prSet phldrT="[טקסט]" custT="1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ctr" rtl="1"/>
          <a:r>
            <a:rPr lang="he-IL" sz="105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קיבוץ נתונים לפי שבוע</a:t>
          </a:r>
        </a:p>
      </dgm:t>
    </dgm:pt>
    <dgm:pt modelId="{B19390FA-EEC0-4E81-A81C-E7031875B7D5}" type="parTrans" cxnId="{E2134DD8-8D86-4986-8BF5-44CED5F17CDD}">
      <dgm:prSet/>
      <dgm:spPr/>
      <dgm:t>
        <a:bodyPr/>
        <a:lstStyle/>
        <a:p>
          <a:pPr rtl="1"/>
          <a:endParaRPr lang="he-IL"/>
        </a:p>
      </dgm:t>
    </dgm:pt>
    <dgm:pt modelId="{90D4D1A6-4681-4E70-9B78-D845F06D2111}" type="sibTrans" cxnId="{E2134DD8-8D86-4986-8BF5-44CED5F17CDD}">
      <dgm:prSet/>
      <dgm:spPr/>
      <dgm:t>
        <a:bodyPr/>
        <a:lstStyle/>
        <a:p>
          <a:pPr rtl="1"/>
          <a:endParaRPr lang="he-IL"/>
        </a:p>
      </dgm:t>
    </dgm:pt>
    <dgm:pt modelId="{6C9A9889-5E51-4850-B31D-24D39D5F3852}">
      <dgm:prSet phldrT="[טקסט]" custT="1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ctr" rtl="1"/>
          <a:r>
            <a:rPr lang="he-IL" sz="11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הצגת נתונים סטטיסטיים לפי שבוע</a:t>
          </a:r>
        </a:p>
      </dgm:t>
    </dgm:pt>
    <dgm:pt modelId="{C62FC4BE-36D0-4B0B-B361-A5BB65AE3194}" type="parTrans" cxnId="{09390D86-4BD5-491F-B0F7-FA4E0A165BDC}">
      <dgm:prSet/>
      <dgm:spPr/>
      <dgm:t>
        <a:bodyPr/>
        <a:lstStyle/>
        <a:p>
          <a:pPr rtl="1"/>
          <a:endParaRPr lang="he-IL"/>
        </a:p>
      </dgm:t>
    </dgm:pt>
    <dgm:pt modelId="{E2B45D92-9255-48C4-A565-A236EC0B77DA}" type="sibTrans" cxnId="{09390D86-4BD5-491F-B0F7-FA4E0A165BDC}">
      <dgm:prSet/>
      <dgm:spPr/>
      <dgm:t>
        <a:bodyPr/>
        <a:lstStyle/>
        <a:p>
          <a:pPr rtl="1"/>
          <a:endParaRPr lang="he-IL"/>
        </a:p>
      </dgm:t>
    </dgm:pt>
    <dgm:pt modelId="{B4BA248E-C191-4CD0-BA55-FE60053E8404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יצרתי עמודה חדשה ב</a:t>
          </a:r>
          <a:r>
            <a:rPr lang="en-US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DataFrame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</a:t>
          </a:r>
          <a:r>
            <a:rPr lang="en-US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qqq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שמייצג את ערך התקופה השבועית</a:t>
          </a:r>
        </a:p>
      </dgm:t>
    </dgm:pt>
    <dgm:pt modelId="{99F3A6EE-983F-44C5-9214-A98A290694A9}" type="parTrans" cxnId="{9C573672-48DC-4EE8-A1E4-00AB74BC916C}">
      <dgm:prSet/>
      <dgm:spPr/>
      <dgm:t>
        <a:bodyPr/>
        <a:lstStyle/>
        <a:p>
          <a:pPr rtl="1"/>
          <a:endParaRPr lang="he-IL"/>
        </a:p>
      </dgm:t>
    </dgm:pt>
    <dgm:pt modelId="{6C537AF0-8239-4FF8-BA07-96434C297857}" type="sibTrans" cxnId="{9C573672-48DC-4EE8-A1E4-00AB74BC916C}">
      <dgm:prSet/>
      <dgm:spPr/>
      <dgm:t>
        <a:bodyPr/>
        <a:lstStyle/>
        <a:p>
          <a:pPr rtl="1"/>
          <a:endParaRPr lang="he-IL"/>
        </a:p>
      </dgm:t>
    </dgm:pt>
    <dgm:pt modelId="{C0D0DFEB-704D-400E-B745-31A66036687A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הצגתי נתונים סטטיסטיים לפי ה</a:t>
          </a:r>
          <a:r>
            <a:rPr lang="en-US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dataframe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החדש שמקובץ לפי פרקי זמן של שבוע </a:t>
          </a:r>
        </a:p>
      </dgm:t>
    </dgm:pt>
    <dgm:pt modelId="{0F083EF0-D35D-41B1-A98D-EEF27A3B3985}" type="parTrans" cxnId="{09E5ADB7-2A68-46F1-9032-BA043B3238C8}">
      <dgm:prSet/>
      <dgm:spPr/>
      <dgm:t>
        <a:bodyPr/>
        <a:lstStyle/>
        <a:p>
          <a:pPr rtl="1"/>
          <a:endParaRPr lang="he-IL"/>
        </a:p>
      </dgm:t>
    </dgm:pt>
    <dgm:pt modelId="{7A5DE533-C07E-415A-91FB-A1126AF44B8D}" type="sibTrans" cxnId="{09E5ADB7-2A68-46F1-9032-BA043B3238C8}">
      <dgm:prSet/>
      <dgm:spPr/>
      <dgm:t>
        <a:bodyPr/>
        <a:lstStyle/>
        <a:p>
          <a:pPr rtl="1"/>
          <a:endParaRPr lang="he-IL"/>
        </a:p>
      </dgm:t>
    </dgm:pt>
    <dgm:pt modelId="{AFE4F4CE-8FC4-4CF3-A7E0-0A6EBFC41E76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יצרתי </a:t>
          </a:r>
          <a:r>
            <a:rPr lang="en-US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DataFrame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נוסף בשם </a:t>
          </a:r>
          <a:r>
            <a:rPr lang="en-US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group_week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שמקובץ לפי שבועות. </a:t>
          </a:r>
        </a:p>
      </dgm:t>
    </dgm:pt>
    <dgm:pt modelId="{F0B354ED-4F18-4817-BE82-3DDAA0016A9F}" type="parTrans" cxnId="{E1B8B83A-7FAF-42D7-B957-9A8B23BCF2CA}">
      <dgm:prSet/>
      <dgm:spPr/>
      <dgm:t>
        <a:bodyPr/>
        <a:lstStyle/>
        <a:p>
          <a:pPr rtl="1"/>
          <a:endParaRPr lang="he-IL"/>
        </a:p>
      </dgm:t>
    </dgm:pt>
    <dgm:pt modelId="{F7CAB3E7-B59B-41FD-BBD9-00911A699DC7}" type="sibTrans" cxnId="{E1B8B83A-7FAF-42D7-B957-9A8B23BCF2CA}">
      <dgm:prSet/>
      <dgm:spPr/>
      <dgm:t>
        <a:bodyPr/>
        <a:lstStyle/>
        <a:p>
          <a:pPr rtl="1"/>
          <a:endParaRPr lang="he-IL"/>
        </a:p>
      </dgm:t>
    </dgm:pt>
    <dgm:pt modelId="{E6965C61-41CB-4F79-AD6E-9F40995D4D7C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לאחר מכן סיננתי שיוצג לי רק ערך הסגירה הממוצע</a:t>
          </a:r>
        </a:p>
      </dgm:t>
    </dgm:pt>
    <dgm:pt modelId="{47CD114E-03A8-4156-A670-3C31BE69780B}" type="parTrans" cxnId="{B8AC38E8-CF10-4131-8029-86B5F276DE00}">
      <dgm:prSet/>
      <dgm:spPr/>
      <dgm:t>
        <a:bodyPr/>
        <a:lstStyle/>
        <a:p>
          <a:pPr rtl="1"/>
          <a:endParaRPr lang="he-IL"/>
        </a:p>
      </dgm:t>
    </dgm:pt>
    <dgm:pt modelId="{AA247108-65BE-45CB-A1CA-FCB5B4A1268E}" type="sibTrans" cxnId="{B8AC38E8-CF10-4131-8029-86B5F276DE00}">
      <dgm:prSet/>
      <dgm:spPr/>
      <dgm:t>
        <a:bodyPr/>
        <a:lstStyle/>
        <a:p>
          <a:pPr rtl="1"/>
          <a:endParaRPr lang="he-IL"/>
        </a:p>
      </dgm:t>
    </dgm:pt>
    <dgm:pt modelId="{43A3352F-BD0A-4CDB-8A35-ADAB99951714}" type="pres">
      <dgm:prSet presAssocID="{5E64C284-8007-44BF-8FF0-30F5EFBAEA86}" presName="linear" presStyleCnt="0">
        <dgm:presLayoutVars>
          <dgm:dir/>
          <dgm:animLvl val="lvl"/>
          <dgm:resizeHandles val="exact"/>
        </dgm:presLayoutVars>
      </dgm:prSet>
      <dgm:spPr/>
    </dgm:pt>
    <dgm:pt modelId="{C962BC09-CB5E-453A-9B05-653B54C9E2FE}" type="pres">
      <dgm:prSet presAssocID="{6C9B9626-8941-4A38-90D3-7C6E06B49C57}" presName="parentLin" presStyleCnt="0"/>
      <dgm:spPr/>
    </dgm:pt>
    <dgm:pt modelId="{5941D559-5053-400A-986B-8607F1331DFE}" type="pres">
      <dgm:prSet presAssocID="{6C9B9626-8941-4A38-90D3-7C6E06B49C57}" presName="parentLeftMargin" presStyleLbl="node1" presStyleIdx="0" presStyleCnt="2"/>
      <dgm:spPr/>
    </dgm:pt>
    <dgm:pt modelId="{87797DD0-D0DE-46AD-8EEE-652DD998034E}" type="pres">
      <dgm:prSet presAssocID="{6C9B9626-8941-4A38-90D3-7C6E06B49C57}" presName="parentText" presStyleLbl="node1" presStyleIdx="0" presStyleCnt="2" custScaleX="45256" custScaleY="26609" custLinFactX="80944" custLinFactNeighborX="100000" custLinFactNeighborY="-37563">
        <dgm:presLayoutVars>
          <dgm:chMax val="0"/>
          <dgm:bulletEnabled val="1"/>
        </dgm:presLayoutVars>
      </dgm:prSet>
      <dgm:spPr/>
    </dgm:pt>
    <dgm:pt modelId="{7D55ADF6-D4BB-47E8-B929-B7FB7CA39633}" type="pres">
      <dgm:prSet presAssocID="{6C9B9626-8941-4A38-90D3-7C6E06B49C57}" presName="negativeSpace" presStyleCnt="0"/>
      <dgm:spPr/>
    </dgm:pt>
    <dgm:pt modelId="{B56C7E4A-7DFC-488F-8DE5-F0A5ABBD0B08}" type="pres">
      <dgm:prSet presAssocID="{6C9B9626-8941-4A38-90D3-7C6E06B49C57}" presName="childText" presStyleLbl="conFgAcc1" presStyleIdx="0" presStyleCnt="2" custScaleY="57259" custLinFactNeighborY="-22841">
        <dgm:presLayoutVars>
          <dgm:bulletEnabled val="1"/>
        </dgm:presLayoutVars>
      </dgm:prSet>
      <dgm:spPr/>
    </dgm:pt>
    <dgm:pt modelId="{9DB2319F-5746-4AE4-994E-F3178EABB028}" type="pres">
      <dgm:prSet presAssocID="{90D4D1A6-4681-4E70-9B78-D845F06D2111}" presName="spaceBetweenRectangles" presStyleCnt="0"/>
      <dgm:spPr/>
    </dgm:pt>
    <dgm:pt modelId="{0B14A4EF-C21A-4A32-8C71-AA6C1F940AB9}" type="pres">
      <dgm:prSet presAssocID="{6C9A9889-5E51-4850-B31D-24D39D5F3852}" presName="parentLin" presStyleCnt="0"/>
      <dgm:spPr/>
    </dgm:pt>
    <dgm:pt modelId="{5FAC56C1-0EE2-4DA6-B9A1-EDEAF0AA2005}" type="pres">
      <dgm:prSet presAssocID="{6C9A9889-5E51-4850-B31D-24D39D5F3852}" presName="parentLeftMargin" presStyleLbl="node1" presStyleIdx="0" presStyleCnt="2"/>
      <dgm:spPr/>
    </dgm:pt>
    <dgm:pt modelId="{D5E50843-A8FC-4900-959C-E480AB6883F7}" type="pres">
      <dgm:prSet presAssocID="{6C9A9889-5E51-4850-B31D-24D39D5F3852}" presName="parentText" presStyleLbl="node1" presStyleIdx="1" presStyleCnt="2" custScaleX="45705" custScaleY="27080" custLinFactX="80495" custLinFactNeighborX="100000" custLinFactNeighborY="-17142">
        <dgm:presLayoutVars>
          <dgm:chMax val="0"/>
          <dgm:bulletEnabled val="1"/>
        </dgm:presLayoutVars>
      </dgm:prSet>
      <dgm:spPr/>
    </dgm:pt>
    <dgm:pt modelId="{2FD6E778-FFAE-438B-842C-4E16905A1686}" type="pres">
      <dgm:prSet presAssocID="{6C9A9889-5E51-4850-B31D-24D39D5F3852}" presName="negativeSpace" presStyleCnt="0"/>
      <dgm:spPr/>
    </dgm:pt>
    <dgm:pt modelId="{6C4B6892-0277-4EB9-8D9F-F5BB194D3117}" type="pres">
      <dgm:prSet presAssocID="{6C9A9889-5E51-4850-B31D-24D39D5F3852}" presName="childText" presStyleLbl="conFgAcc1" presStyleIdx="1" presStyleCnt="2" custScaleY="44740" custLinFactNeighborY="38173">
        <dgm:presLayoutVars>
          <dgm:bulletEnabled val="1"/>
        </dgm:presLayoutVars>
      </dgm:prSet>
      <dgm:spPr/>
    </dgm:pt>
  </dgm:ptLst>
  <dgm:cxnLst>
    <dgm:cxn modelId="{E1B8B83A-7FAF-42D7-B957-9A8B23BCF2CA}" srcId="{6C9B9626-8941-4A38-90D3-7C6E06B49C57}" destId="{AFE4F4CE-8FC4-4CF3-A7E0-0A6EBFC41E76}" srcOrd="1" destOrd="0" parTransId="{F0B354ED-4F18-4817-BE82-3DDAA0016A9F}" sibTransId="{F7CAB3E7-B59B-41FD-BBD9-00911A699DC7}"/>
    <dgm:cxn modelId="{04687B43-7F5D-4A44-8195-8CE6571D6AC2}" type="presOf" srcId="{6C9A9889-5E51-4850-B31D-24D39D5F3852}" destId="{5FAC56C1-0EE2-4DA6-B9A1-EDEAF0AA2005}" srcOrd="0" destOrd="0" presId="urn:microsoft.com/office/officeart/2005/8/layout/list1"/>
    <dgm:cxn modelId="{A95B7571-F3A9-4A2B-9C96-FE4213127341}" type="presOf" srcId="{AFE4F4CE-8FC4-4CF3-A7E0-0A6EBFC41E76}" destId="{B56C7E4A-7DFC-488F-8DE5-F0A5ABBD0B08}" srcOrd="0" destOrd="1" presId="urn:microsoft.com/office/officeart/2005/8/layout/list1"/>
    <dgm:cxn modelId="{9C573672-48DC-4EE8-A1E4-00AB74BC916C}" srcId="{6C9B9626-8941-4A38-90D3-7C6E06B49C57}" destId="{B4BA248E-C191-4CD0-BA55-FE60053E8404}" srcOrd="0" destOrd="0" parTransId="{99F3A6EE-983F-44C5-9214-A98A290694A9}" sibTransId="{6C537AF0-8239-4FF8-BA07-96434C297857}"/>
    <dgm:cxn modelId="{D64E5158-D70D-45A6-A7F2-0BDB6E723613}" type="presOf" srcId="{6C9B9626-8941-4A38-90D3-7C6E06B49C57}" destId="{5941D559-5053-400A-986B-8607F1331DFE}" srcOrd="0" destOrd="0" presId="urn:microsoft.com/office/officeart/2005/8/layout/list1"/>
    <dgm:cxn modelId="{8BB5C278-973B-4655-A4AA-8F214C19B451}" type="presOf" srcId="{6C9A9889-5E51-4850-B31D-24D39D5F3852}" destId="{D5E50843-A8FC-4900-959C-E480AB6883F7}" srcOrd="1" destOrd="0" presId="urn:microsoft.com/office/officeart/2005/8/layout/list1"/>
    <dgm:cxn modelId="{3370147E-638B-4575-B680-3EF96F55665A}" type="presOf" srcId="{B4BA248E-C191-4CD0-BA55-FE60053E8404}" destId="{B56C7E4A-7DFC-488F-8DE5-F0A5ABBD0B08}" srcOrd="0" destOrd="0" presId="urn:microsoft.com/office/officeart/2005/8/layout/list1"/>
    <dgm:cxn modelId="{09390D86-4BD5-491F-B0F7-FA4E0A165BDC}" srcId="{5E64C284-8007-44BF-8FF0-30F5EFBAEA86}" destId="{6C9A9889-5E51-4850-B31D-24D39D5F3852}" srcOrd="1" destOrd="0" parTransId="{C62FC4BE-36D0-4B0B-B361-A5BB65AE3194}" sibTransId="{E2B45D92-9255-48C4-A565-A236EC0B77DA}"/>
    <dgm:cxn modelId="{481A80A8-BF60-4482-A02F-7BB4BEDAAF62}" type="presOf" srcId="{6C9B9626-8941-4A38-90D3-7C6E06B49C57}" destId="{87797DD0-D0DE-46AD-8EEE-652DD998034E}" srcOrd="1" destOrd="0" presId="urn:microsoft.com/office/officeart/2005/8/layout/list1"/>
    <dgm:cxn modelId="{09E5ADB7-2A68-46F1-9032-BA043B3238C8}" srcId="{6C9A9889-5E51-4850-B31D-24D39D5F3852}" destId="{C0D0DFEB-704D-400E-B745-31A66036687A}" srcOrd="0" destOrd="0" parTransId="{0F083EF0-D35D-41B1-A98D-EEF27A3B3985}" sibTransId="{7A5DE533-C07E-415A-91FB-A1126AF44B8D}"/>
    <dgm:cxn modelId="{91CD58C1-DE56-4AA0-8A86-C9A1E2FAEF1A}" type="presOf" srcId="{5E64C284-8007-44BF-8FF0-30F5EFBAEA86}" destId="{43A3352F-BD0A-4CDB-8A35-ADAB99951714}" srcOrd="0" destOrd="0" presId="urn:microsoft.com/office/officeart/2005/8/layout/list1"/>
    <dgm:cxn modelId="{AAD797C7-5B6C-4B9D-B432-DFC984C75BA6}" type="presOf" srcId="{C0D0DFEB-704D-400E-B745-31A66036687A}" destId="{6C4B6892-0277-4EB9-8D9F-F5BB194D3117}" srcOrd="0" destOrd="0" presId="urn:microsoft.com/office/officeart/2005/8/layout/list1"/>
    <dgm:cxn modelId="{C9BF49CF-546E-4A9E-A413-6811DD2DCB76}" type="presOf" srcId="{E6965C61-41CB-4F79-AD6E-9F40995D4D7C}" destId="{6C4B6892-0277-4EB9-8D9F-F5BB194D3117}" srcOrd="0" destOrd="1" presId="urn:microsoft.com/office/officeart/2005/8/layout/list1"/>
    <dgm:cxn modelId="{E2134DD8-8D86-4986-8BF5-44CED5F17CDD}" srcId="{5E64C284-8007-44BF-8FF0-30F5EFBAEA86}" destId="{6C9B9626-8941-4A38-90D3-7C6E06B49C57}" srcOrd="0" destOrd="0" parTransId="{B19390FA-EEC0-4E81-A81C-E7031875B7D5}" sibTransId="{90D4D1A6-4681-4E70-9B78-D845F06D2111}"/>
    <dgm:cxn modelId="{B8AC38E8-CF10-4131-8029-86B5F276DE00}" srcId="{6C9A9889-5E51-4850-B31D-24D39D5F3852}" destId="{E6965C61-41CB-4F79-AD6E-9F40995D4D7C}" srcOrd="1" destOrd="0" parTransId="{47CD114E-03A8-4156-A670-3C31BE69780B}" sibTransId="{AA247108-65BE-45CB-A1CA-FCB5B4A1268E}"/>
    <dgm:cxn modelId="{E7222A16-E1B3-4638-8D1A-D4E7D8ECD054}" type="presParOf" srcId="{43A3352F-BD0A-4CDB-8A35-ADAB99951714}" destId="{C962BC09-CB5E-453A-9B05-653B54C9E2FE}" srcOrd="0" destOrd="0" presId="urn:microsoft.com/office/officeart/2005/8/layout/list1"/>
    <dgm:cxn modelId="{0F15C5D2-0788-411A-B32B-3E1A4687BFC0}" type="presParOf" srcId="{C962BC09-CB5E-453A-9B05-653B54C9E2FE}" destId="{5941D559-5053-400A-986B-8607F1331DFE}" srcOrd="0" destOrd="0" presId="urn:microsoft.com/office/officeart/2005/8/layout/list1"/>
    <dgm:cxn modelId="{D7A67C0C-8E23-42E1-A03F-B22342904683}" type="presParOf" srcId="{C962BC09-CB5E-453A-9B05-653B54C9E2FE}" destId="{87797DD0-D0DE-46AD-8EEE-652DD998034E}" srcOrd="1" destOrd="0" presId="urn:microsoft.com/office/officeart/2005/8/layout/list1"/>
    <dgm:cxn modelId="{FA6E25A1-ED36-48D4-93BC-5B710E1EA1C9}" type="presParOf" srcId="{43A3352F-BD0A-4CDB-8A35-ADAB99951714}" destId="{7D55ADF6-D4BB-47E8-B929-B7FB7CA39633}" srcOrd="1" destOrd="0" presId="urn:microsoft.com/office/officeart/2005/8/layout/list1"/>
    <dgm:cxn modelId="{2F0698FA-73D6-47D5-928F-BF7E190716D7}" type="presParOf" srcId="{43A3352F-BD0A-4CDB-8A35-ADAB99951714}" destId="{B56C7E4A-7DFC-488F-8DE5-F0A5ABBD0B08}" srcOrd="2" destOrd="0" presId="urn:microsoft.com/office/officeart/2005/8/layout/list1"/>
    <dgm:cxn modelId="{A319A45E-CAAF-41AA-884B-CD4EBE624E7C}" type="presParOf" srcId="{43A3352F-BD0A-4CDB-8A35-ADAB99951714}" destId="{9DB2319F-5746-4AE4-994E-F3178EABB028}" srcOrd="3" destOrd="0" presId="urn:microsoft.com/office/officeart/2005/8/layout/list1"/>
    <dgm:cxn modelId="{0A1B36CA-747D-4FD4-8B26-EEDD54FB0B7C}" type="presParOf" srcId="{43A3352F-BD0A-4CDB-8A35-ADAB99951714}" destId="{0B14A4EF-C21A-4A32-8C71-AA6C1F940AB9}" srcOrd="4" destOrd="0" presId="urn:microsoft.com/office/officeart/2005/8/layout/list1"/>
    <dgm:cxn modelId="{38D70438-F269-4229-BB10-568819B938F7}" type="presParOf" srcId="{0B14A4EF-C21A-4A32-8C71-AA6C1F940AB9}" destId="{5FAC56C1-0EE2-4DA6-B9A1-EDEAF0AA2005}" srcOrd="0" destOrd="0" presId="urn:microsoft.com/office/officeart/2005/8/layout/list1"/>
    <dgm:cxn modelId="{90F2C9A2-F6F3-4CA3-98EF-BDDCF4840803}" type="presParOf" srcId="{0B14A4EF-C21A-4A32-8C71-AA6C1F940AB9}" destId="{D5E50843-A8FC-4900-959C-E480AB6883F7}" srcOrd="1" destOrd="0" presId="urn:microsoft.com/office/officeart/2005/8/layout/list1"/>
    <dgm:cxn modelId="{02F68A81-73E0-4F5D-8DE6-8D21DB444133}" type="presParOf" srcId="{43A3352F-BD0A-4CDB-8A35-ADAB99951714}" destId="{2FD6E778-FFAE-438B-842C-4E16905A1686}" srcOrd="5" destOrd="0" presId="urn:microsoft.com/office/officeart/2005/8/layout/list1"/>
    <dgm:cxn modelId="{D6538FA6-D389-443A-9A28-32045939C1D7}" type="presParOf" srcId="{43A3352F-BD0A-4CDB-8A35-ADAB99951714}" destId="{6C4B6892-0277-4EB9-8D9F-F5BB194D311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E64C284-8007-44BF-8FF0-30F5EFBAEA86}" type="doc">
      <dgm:prSet loTypeId="urn:microsoft.com/office/officeart/2005/8/layout/list1" loCatId="list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pPr rtl="1"/>
          <a:endParaRPr lang="he-IL"/>
        </a:p>
      </dgm:t>
    </dgm:pt>
    <dgm:pt modelId="{6C9B9626-8941-4A38-90D3-7C6E06B49C57}">
      <dgm:prSet phldrT="[טקסט]" custT="1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ctr" rtl="1"/>
          <a:r>
            <a:rPr lang="he-IL" sz="105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יצירת הגרף</a:t>
          </a:r>
        </a:p>
      </dgm:t>
    </dgm:pt>
    <dgm:pt modelId="{B19390FA-EEC0-4E81-A81C-E7031875B7D5}" type="parTrans" cxnId="{E2134DD8-8D86-4986-8BF5-44CED5F17CDD}">
      <dgm:prSet/>
      <dgm:spPr/>
      <dgm:t>
        <a:bodyPr/>
        <a:lstStyle/>
        <a:p>
          <a:pPr rtl="1"/>
          <a:endParaRPr lang="he-IL"/>
        </a:p>
      </dgm:t>
    </dgm:pt>
    <dgm:pt modelId="{90D4D1A6-4681-4E70-9B78-D845F06D2111}" type="sibTrans" cxnId="{E2134DD8-8D86-4986-8BF5-44CED5F17CDD}">
      <dgm:prSet/>
      <dgm:spPr/>
      <dgm:t>
        <a:bodyPr/>
        <a:lstStyle/>
        <a:p>
          <a:pPr rtl="1"/>
          <a:endParaRPr lang="he-IL"/>
        </a:p>
      </dgm:t>
    </dgm:pt>
    <dgm:pt modelId="{6C9A9889-5E51-4850-B31D-24D39D5F3852}">
      <dgm:prSet phldrT="[טקסט]" custT="1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ctr" rtl="1"/>
          <a:r>
            <a:rPr lang="he-IL" sz="11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מסקנות מהגרף</a:t>
          </a:r>
        </a:p>
      </dgm:t>
    </dgm:pt>
    <dgm:pt modelId="{C62FC4BE-36D0-4B0B-B361-A5BB65AE3194}" type="parTrans" cxnId="{09390D86-4BD5-491F-B0F7-FA4E0A165BDC}">
      <dgm:prSet/>
      <dgm:spPr/>
      <dgm:t>
        <a:bodyPr/>
        <a:lstStyle/>
        <a:p>
          <a:pPr rtl="1"/>
          <a:endParaRPr lang="he-IL"/>
        </a:p>
      </dgm:t>
    </dgm:pt>
    <dgm:pt modelId="{E2B45D92-9255-48C4-A565-A236EC0B77DA}" type="sibTrans" cxnId="{09390D86-4BD5-491F-B0F7-FA4E0A165BDC}">
      <dgm:prSet/>
      <dgm:spPr/>
      <dgm:t>
        <a:bodyPr/>
        <a:lstStyle/>
        <a:p>
          <a:pPr rtl="1"/>
          <a:endParaRPr lang="he-IL"/>
        </a:p>
      </dgm:t>
    </dgm:pt>
    <dgm:pt modelId="{B4BA248E-C191-4CD0-BA55-FE60053E8404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יצרתי גרף עמודות שמציג את ממוצע מחירי הסגירה לפי תקופות זמן של שבוע</a:t>
          </a:r>
        </a:p>
      </dgm:t>
    </dgm:pt>
    <dgm:pt modelId="{99F3A6EE-983F-44C5-9214-A98A290694A9}" type="parTrans" cxnId="{9C573672-48DC-4EE8-A1E4-00AB74BC916C}">
      <dgm:prSet/>
      <dgm:spPr/>
      <dgm:t>
        <a:bodyPr/>
        <a:lstStyle/>
        <a:p>
          <a:pPr rtl="1"/>
          <a:endParaRPr lang="he-IL"/>
        </a:p>
      </dgm:t>
    </dgm:pt>
    <dgm:pt modelId="{6C537AF0-8239-4FF8-BA07-96434C297857}" type="sibTrans" cxnId="{9C573672-48DC-4EE8-A1E4-00AB74BC916C}">
      <dgm:prSet/>
      <dgm:spPr/>
      <dgm:t>
        <a:bodyPr/>
        <a:lstStyle/>
        <a:p>
          <a:pPr rtl="1"/>
          <a:endParaRPr lang="he-IL"/>
        </a:p>
      </dgm:t>
    </dgm:pt>
    <dgm:pt modelId="{C0D0DFEB-704D-400E-B745-31A66036687A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אפשר לראות שלאורך השנה ממוצע מחיר הסגירה עלה בצורה כללית</a:t>
          </a:r>
        </a:p>
      </dgm:t>
    </dgm:pt>
    <dgm:pt modelId="{0F083EF0-D35D-41B1-A98D-EEF27A3B3985}" type="parTrans" cxnId="{09E5ADB7-2A68-46F1-9032-BA043B3238C8}">
      <dgm:prSet/>
      <dgm:spPr/>
      <dgm:t>
        <a:bodyPr/>
        <a:lstStyle/>
        <a:p>
          <a:pPr rtl="1"/>
          <a:endParaRPr lang="he-IL"/>
        </a:p>
      </dgm:t>
    </dgm:pt>
    <dgm:pt modelId="{7A5DE533-C07E-415A-91FB-A1126AF44B8D}" type="sibTrans" cxnId="{09E5ADB7-2A68-46F1-9032-BA043B3238C8}">
      <dgm:prSet/>
      <dgm:spPr/>
      <dgm:t>
        <a:bodyPr/>
        <a:lstStyle/>
        <a:p>
          <a:pPr rtl="1"/>
          <a:endParaRPr lang="he-IL"/>
        </a:p>
      </dgm:t>
    </dgm:pt>
    <dgm:pt modelId="{E0D2A113-8266-4B6A-BBB4-E68FDB3828EE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הגדרתי שם לכותרת וגודל פונט</a:t>
          </a:r>
        </a:p>
      </dgm:t>
    </dgm:pt>
    <dgm:pt modelId="{D1A2AFEE-2D4D-44FB-AB5F-4CC97F18335F}" type="parTrans" cxnId="{B6331D61-8570-426C-A4A7-AD5377D098DB}">
      <dgm:prSet/>
      <dgm:spPr/>
      <dgm:t>
        <a:bodyPr/>
        <a:lstStyle/>
        <a:p>
          <a:pPr rtl="1"/>
          <a:endParaRPr lang="he-IL"/>
        </a:p>
      </dgm:t>
    </dgm:pt>
    <dgm:pt modelId="{BE3C72DB-FFD8-4D30-A57B-7581C15BCCCB}" type="sibTrans" cxnId="{B6331D61-8570-426C-A4A7-AD5377D098DB}">
      <dgm:prSet/>
      <dgm:spPr/>
      <dgm:t>
        <a:bodyPr/>
        <a:lstStyle/>
        <a:p>
          <a:pPr rtl="1"/>
          <a:endParaRPr lang="he-IL"/>
        </a:p>
      </dgm:t>
    </dgm:pt>
    <dgm:pt modelId="{D18E533E-00BE-4BD4-B499-499065E39518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הגדרתי צבע שיתאים לי לפרויקט </a:t>
          </a:r>
          <a:r>
            <a:rPr lang="he-IL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ותויות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מתאימות </a:t>
          </a:r>
        </a:p>
      </dgm:t>
    </dgm:pt>
    <dgm:pt modelId="{340B6F02-A0F2-43FB-A66F-09F34D1D1C13}" type="parTrans" cxnId="{9CAA19C2-8836-492E-903E-1068434A28F7}">
      <dgm:prSet/>
      <dgm:spPr/>
      <dgm:t>
        <a:bodyPr/>
        <a:lstStyle/>
        <a:p>
          <a:pPr rtl="1"/>
          <a:endParaRPr lang="he-IL"/>
        </a:p>
      </dgm:t>
    </dgm:pt>
    <dgm:pt modelId="{E7701766-4298-45DB-A67F-C8A1BD6B7224}" type="sibTrans" cxnId="{9CAA19C2-8836-492E-903E-1068434A28F7}">
      <dgm:prSet/>
      <dgm:spPr/>
      <dgm:t>
        <a:bodyPr/>
        <a:lstStyle/>
        <a:p>
          <a:pPr rtl="1"/>
          <a:endParaRPr lang="he-IL"/>
        </a:p>
      </dgm:t>
    </dgm:pt>
    <dgm:pt modelId="{1F13FA6C-60E7-41EC-A3FE-8C4C219D9D03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הגדרתי גודל לגרף</a:t>
          </a:r>
        </a:p>
      </dgm:t>
    </dgm:pt>
    <dgm:pt modelId="{545D6180-E2AF-4A04-B343-9D9E7FBD6D39}" type="parTrans" cxnId="{42E44B7D-4FF4-46A1-9F66-8A37E12126B2}">
      <dgm:prSet/>
      <dgm:spPr/>
      <dgm:t>
        <a:bodyPr/>
        <a:lstStyle/>
        <a:p>
          <a:pPr rtl="1"/>
          <a:endParaRPr lang="he-IL"/>
        </a:p>
      </dgm:t>
    </dgm:pt>
    <dgm:pt modelId="{1515392B-8C97-4592-99E2-00EBBBC39247}" type="sibTrans" cxnId="{42E44B7D-4FF4-46A1-9F66-8A37E12126B2}">
      <dgm:prSet/>
      <dgm:spPr/>
      <dgm:t>
        <a:bodyPr/>
        <a:lstStyle/>
        <a:p>
          <a:pPr rtl="1"/>
          <a:endParaRPr lang="he-IL"/>
        </a:p>
      </dgm:t>
    </dgm:pt>
    <dgm:pt modelId="{8FD95BF8-D125-4F28-BFC1-5FEE68EF1F83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סובבתי את הפרקי זמן ב90 מעלות כדי שיהיה קריא</a:t>
          </a:r>
        </a:p>
      </dgm:t>
    </dgm:pt>
    <dgm:pt modelId="{7B96F176-49F4-4BE9-B75B-B6AB62B99CE1}" type="parTrans" cxnId="{B9934312-3E96-4430-BD8C-44996520BE52}">
      <dgm:prSet/>
      <dgm:spPr/>
      <dgm:t>
        <a:bodyPr/>
        <a:lstStyle/>
        <a:p>
          <a:pPr rtl="1"/>
          <a:endParaRPr lang="he-IL"/>
        </a:p>
      </dgm:t>
    </dgm:pt>
    <dgm:pt modelId="{EBA931FD-A8B0-4DDA-980B-5D966EC080F9}" type="sibTrans" cxnId="{B9934312-3E96-4430-BD8C-44996520BE52}">
      <dgm:prSet/>
      <dgm:spPr/>
      <dgm:t>
        <a:bodyPr/>
        <a:lstStyle/>
        <a:p>
          <a:pPr rtl="1"/>
          <a:endParaRPr lang="he-IL"/>
        </a:p>
      </dgm:t>
    </dgm:pt>
    <dgm:pt modelId="{E736DB98-CCE3-4196-8FA1-000A7D81348A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אפשר לראות שמידי פעם יש ירידה קטנה בממוצע ולאחר מכן שוב עליה</a:t>
          </a:r>
        </a:p>
      </dgm:t>
    </dgm:pt>
    <dgm:pt modelId="{EE952523-73DD-4DD0-8A85-D293800B5E0C}" type="parTrans" cxnId="{E5BF0B01-6B88-4418-8254-85131CB5F6B2}">
      <dgm:prSet/>
      <dgm:spPr/>
      <dgm:t>
        <a:bodyPr/>
        <a:lstStyle/>
        <a:p>
          <a:pPr rtl="1"/>
          <a:endParaRPr lang="he-IL"/>
        </a:p>
      </dgm:t>
    </dgm:pt>
    <dgm:pt modelId="{818358BB-71F2-4E38-BBC2-240FB07A5400}" type="sibTrans" cxnId="{E5BF0B01-6B88-4418-8254-85131CB5F6B2}">
      <dgm:prSet/>
      <dgm:spPr/>
      <dgm:t>
        <a:bodyPr/>
        <a:lstStyle/>
        <a:p>
          <a:pPr rtl="1"/>
          <a:endParaRPr lang="he-IL"/>
        </a:p>
      </dgm:t>
    </dgm:pt>
    <dgm:pt modelId="{7902476E-483E-42A5-BB8C-D4F7D29C8454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</a:t>
          </a:r>
          <a:r>
            <a:rPr lang="he-IL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העליה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מתבצעת בצורה הדרגתית לאורך השבועות ולא בצורה קיצונית</a:t>
          </a:r>
        </a:p>
      </dgm:t>
    </dgm:pt>
    <dgm:pt modelId="{8115E6F2-AF27-4DEC-B3D0-688D73AED847}" type="parTrans" cxnId="{CD913201-8ECE-4145-B82D-2C7D120EA09B}">
      <dgm:prSet/>
      <dgm:spPr/>
      <dgm:t>
        <a:bodyPr/>
        <a:lstStyle/>
        <a:p>
          <a:pPr rtl="1"/>
          <a:endParaRPr lang="he-IL"/>
        </a:p>
      </dgm:t>
    </dgm:pt>
    <dgm:pt modelId="{EEEBB618-7FA6-4B29-A567-25651FF6791B}" type="sibTrans" cxnId="{CD913201-8ECE-4145-B82D-2C7D120EA09B}">
      <dgm:prSet/>
      <dgm:spPr/>
      <dgm:t>
        <a:bodyPr/>
        <a:lstStyle/>
        <a:p>
          <a:pPr rtl="1"/>
          <a:endParaRPr lang="he-IL"/>
        </a:p>
      </dgm:t>
    </dgm:pt>
    <dgm:pt modelId="{43A3352F-BD0A-4CDB-8A35-ADAB99951714}" type="pres">
      <dgm:prSet presAssocID="{5E64C284-8007-44BF-8FF0-30F5EFBAEA86}" presName="linear" presStyleCnt="0">
        <dgm:presLayoutVars>
          <dgm:dir/>
          <dgm:animLvl val="lvl"/>
          <dgm:resizeHandles val="exact"/>
        </dgm:presLayoutVars>
      </dgm:prSet>
      <dgm:spPr/>
    </dgm:pt>
    <dgm:pt modelId="{C962BC09-CB5E-453A-9B05-653B54C9E2FE}" type="pres">
      <dgm:prSet presAssocID="{6C9B9626-8941-4A38-90D3-7C6E06B49C57}" presName="parentLin" presStyleCnt="0"/>
      <dgm:spPr/>
    </dgm:pt>
    <dgm:pt modelId="{5941D559-5053-400A-986B-8607F1331DFE}" type="pres">
      <dgm:prSet presAssocID="{6C9B9626-8941-4A38-90D3-7C6E06B49C57}" presName="parentLeftMargin" presStyleLbl="node1" presStyleIdx="0" presStyleCnt="2"/>
      <dgm:spPr/>
    </dgm:pt>
    <dgm:pt modelId="{87797DD0-D0DE-46AD-8EEE-652DD998034E}" type="pres">
      <dgm:prSet presAssocID="{6C9B9626-8941-4A38-90D3-7C6E06B49C57}" presName="parentText" presStyleLbl="node1" presStyleIdx="0" presStyleCnt="2" custScaleX="45256" custLinFactX="80703" custLinFactNeighborX="100000" custLinFactNeighborY="2333">
        <dgm:presLayoutVars>
          <dgm:chMax val="0"/>
          <dgm:bulletEnabled val="1"/>
        </dgm:presLayoutVars>
      </dgm:prSet>
      <dgm:spPr/>
    </dgm:pt>
    <dgm:pt modelId="{7D55ADF6-D4BB-47E8-B929-B7FB7CA39633}" type="pres">
      <dgm:prSet presAssocID="{6C9B9626-8941-4A38-90D3-7C6E06B49C57}" presName="negativeSpace" presStyleCnt="0"/>
      <dgm:spPr/>
    </dgm:pt>
    <dgm:pt modelId="{B56C7E4A-7DFC-488F-8DE5-F0A5ABBD0B08}" type="pres">
      <dgm:prSet presAssocID="{6C9B9626-8941-4A38-90D3-7C6E06B49C57}" presName="childText" presStyleLbl="conFgAcc1" presStyleIdx="0" presStyleCnt="2" custLinFactNeighborY="-71161">
        <dgm:presLayoutVars>
          <dgm:bulletEnabled val="1"/>
        </dgm:presLayoutVars>
      </dgm:prSet>
      <dgm:spPr/>
    </dgm:pt>
    <dgm:pt modelId="{9DB2319F-5746-4AE4-994E-F3178EABB028}" type="pres">
      <dgm:prSet presAssocID="{90D4D1A6-4681-4E70-9B78-D845F06D2111}" presName="spaceBetweenRectangles" presStyleCnt="0"/>
      <dgm:spPr/>
    </dgm:pt>
    <dgm:pt modelId="{0B14A4EF-C21A-4A32-8C71-AA6C1F940AB9}" type="pres">
      <dgm:prSet presAssocID="{6C9A9889-5E51-4850-B31D-24D39D5F3852}" presName="parentLin" presStyleCnt="0"/>
      <dgm:spPr/>
    </dgm:pt>
    <dgm:pt modelId="{5FAC56C1-0EE2-4DA6-B9A1-EDEAF0AA2005}" type="pres">
      <dgm:prSet presAssocID="{6C9A9889-5E51-4850-B31D-24D39D5F3852}" presName="parentLeftMargin" presStyleLbl="node1" presStyleIdx="0" presStyleCnt="2"/>
      <dgm:spPr/>
    </dgm:pt>
    <dgm:pt modelId="{D5E50843-A8FC-4900-959C-E480AB6883F7}" type="pres">
      <dgm:prSet presAssocID="{6C9A9889-5E51-4850-B31D-24D39D5F3852}" presName="parentText" presStyleLbl="node1" presStyleIdx="1" presStyleCnt="2" custScaleX="45705" custLinFactX="79861" custLinFactNeighborX="100000">
        <dgm:presLayoutVars>
          <dgm:chMax val="0"/>
          <dgm:bulletEnabled val="1"/>
        </dgm:presLayoutVars>
      </dgm:prSet>
      <dgm:spPr/>
    </dgm:pt>
    <dgm:pt modelId="{2FD6E778-FFAE-438B-842C-4E16905A1686}" type="pres">
      <dgm:prSet presAssocID="{6C9A9889-5E51-4850-B31D-24D39D5F3852}" presName="negativeSpace" presStyleCnt="0"/>
      <dgm:spPr/>
    </dgm:pt>
    <dgm:pt modelId="{6C4B6892-0277-4EB9-8D9F-F5BB194D3117}" type="pres">
      <dgm:prSet presAssocID="{6C9A9889-5E51-4850-B31D-24D39D5F385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5BF0B01-6B88-4418-8254-85131CB5F6B2}" srcId="{6C9A9889-5E51-4850-B31D-24D39D5F3852}" destId="{E736DB98-CCE3-4196-8FA1-000A7D81348A}" srcOrd="1" destOrd="0" parTransId="{EE952523-73DD-4DD0-8A85-D293800B5E0C}" sibTransId="{818358BB-71F2-4E38-BBC2-240FB07A5400}"/>
    <dgm:cxn modelId="{CD913201-8ECE-4145-B82D-2C7D120EA09B}" srcId="{6C9A9889-5E51-4850-B31D-24D39D5F3852}" destId="{7902476E-483E-42A5-BB8C-D4F7D29C8454}" srcOrd="2" destOrd="0" parTransId="{8115E6F2-AF27-4DEC-B3D0-688D73AED847}" sibTransId="{EEEBB618-7FA6-4B29-A567-25651FF6791B}"/>
    <dgm:cxn modelId="{728C2B0E-382A-4393-96DF-743E1978E0BD}" type="presOf" srcId="{E736DB98-CCE3-4196-8FA1-000A7D81348A}" destId="{6C4B6892-0277-4EB9-8D9F-F5BB194D3117}" srcOrd="0" destOrd="1" presId="urn:microsoft.com/office/officeart/2005/8/layout/list1"/>
    <dgm:cxn modelId="{99E15F10-11AE-4D74-8965-BB76E54AF5F6}" type="presOf" srcId="{D18E533E-00BE-4BD4-B499-499065E39518}" destId="{B56C7E4A-7DFC-488F-8DE5-F0A5ABBD0B08}" srcOrd="0" destOrd="3" presId="urn:microsoft.com/office/officeart/2005/8/layout/list1"/>
    <dgm:cxn modelId="{B9934312-3E96-4430-BD8C-44996520BE52}" srcId="{6C9B9626-8941-4A38-90D3-7C6E06B49C57}" destId="{8FD95BF8-D125-4F28-BFC1-5FEE68EF1F83}" srcOrd="4" destOrd="0" parTransId="{7B96F176-49F4-4BE9-B75B-B6AB62B99CE1}" sibTransId="{EBA931FD-A8B0-4DDA-980B-5D966EC080F9}"/>
    <dgm:cxn modelId="{D82F9C20-78C0-43E0-A8FC-EECF51453101}" type="presOf" srcId="{8FD95BF8-D125-4F28-BFC1-5FEE68EF1F83}" destId="{B56C7E4A-7DFC-488F-8DE5-F0A5ABBD0B08}" srcOrd="0" destOrd="4" presId="urn:microsoft.com/office/officeart/2005/8/layout/list1"/>
    <dgm:cxn modelId="{E6CA7227-DF4D-4A12-9DF1-DD246A78801E}" type="presOf" srcId="{E0D2A113-8266-4B6A-BBB4-E68FDB3828EE}" destId="{B56C7E4A-7DFC-488F-8DE5-F0A5ABBD0B08}" srcOrd="0" destOrd="2" presId="urn:microsoft.com/office/officeart/2005/8/layout/list1"/>
    <dgm:cxn modelId="{B6331D61-8570-426C-A4A7-AD5377D098DB}" srcId="{6C9B9626-8941-4A38-90D3-7C6E06B49C57}" destId="{E0D2A113-8266-4B6A-BBB4-E68FDB3828EE}" srcOrd="2" destOrd="0" parTransId="{D1A2AFEE-2D4D-44FB-AB5F-4CC97F18335F}" sibTransId="{BE3C72DB-FFD8-4D30-A57B-7581C15BCCCB}"/>
    <dgm:cxn modelId="{04687B43-7F5D-4A44-8195-8CE6571D6AC2}" type="presOf" srcId="{6C9A9889-5E51-4850-B31D-24D39D5F3852}" destId="{5FAC56C1-0EE2-4DA6-B9A1-EDEAF0AA2005}" srcOrd="0" destOrd="0" presId="urn:microsoft.com/office/officeart/2005/8/layout/list1"/>
    <dgm:cxn modelId="{EC185745-34DB-442E-84AF-6D03B467EA4D}" type="presOf" srcId="{7902476E-483E-42A5-BB8C-D4F7D29C8454}" destId="{6C4B6892-0277-4EB9-8D9F-F5BB194D3117}" srcOrd="0" destOrd="2" presId="urn:microsoft.com/office/officeart/2005/8/layout/list1"/>
    <dgm:cxn modelId="{9C573672-48DC-4EE8-A1E4-00AB74BC916C}" srcId="{6C9B9626-8941-4A38-90D3-7C6E06B49C57}" destId="{B4BA248E-C191-4CD0-BA55-FE60053E8404}" srcOrd="0" destOrd="0" parTransId="{99F3A6EE-983F-44C5-9214-A98A290694A9}" sibTransId="{6C537AF0-8239-4FF8-BA07-96434C297857}"/>
    <dgm:cxn modelId="{D64E5158-D70D-45A6-A7F2-0BDB6E723613}" type="presOf" srcId="{6C9B9626-8941-4A38-90D3-7C6E06B49C57}" destId="{5941D559-5053-400A-986B-8607F1331DFE}" srcOrd="0" destOrd="0" presId="urn:microsoft.com/office/officeart/2005/8/layout/list1"/>
    <dgm:cxn modelId="{8BB5C278-973B-4655-A4AA-8F214C19B451}" type="presOf" srcId="{6C9A9889-5E51-4850-B31D-24D39D5F3852}" destId="{D5E50843-A8FC-4900-959C-E480AB6883F7}" srcOrd="1" destOrd="0" presId="urn:microsoft.com/office/officeart/2005/8/layout/list1"/>
    <dgm:cxn modelId="{42E44B7D-4FF4-46A1-9F66-8A37E12126B2}" srcId="{6C9B9626-8941-4A38-90D3-7C6E06B49C57}" destId="{1F13FA6C-60E7-41EC-A3FE-8C4C219D9D03}" srcOrd="1" destOrd="0" parTransId="{545D6180-E2AF-4A04-B343-9D9E7FBD6D39}" sibTransId="{1515392B-8C97-4592-99E2-00EBBBC39247}"/>
    <dgm:cxn modelId="{3370147E-638B-4575-B680-3EF96F55665A}" type="presOf" srcId="{B4BA248E-C191-4CD0-BA55-FE60053E8404}" destId="{B56C7E4A-7DFC-488F-8DE5-F0A5ABBD0B08}" srcOrd="0" destOrd="0" presId="urn:microsoft.com/office/officeart/2005/8/layout/list1"/>
    <dgm:cxn modelId="{09390D86-4BD5-491F-B0F7-FA4E0A165BDC}" srcId="{5E64C284-8007-44BF-8FF0-30F5EFBAEA86}" destId="{6C9A9889-5E51-4850-B31D-24D39D5F3852}" srcOrd="1" destOrd="0" parTransId="{C62FC4BE-36D0-4B0B-B361-A5BB65AE3194}" sibTransId="{E2B45D92-9255-48C4-A565-A236EC0B77DA}"/>
    <dgm:cxn modelId="{481A80A8-BF60-4482-A02F-7BB4BEDAAF62}" type="presOf" srcId="{6C9B9626-8941-4A38-90D3-7C6E06B49C57}" destId="{87797DD0-D0DE-46AD-8EEE-652DD998034E}" srcOrd="1" destOrd="0" presId="urn:microsoft.com/office/officeart/2005/8/layout/list1"/>
    <dgm:cxn modelId="{906F1EAE-89A1-41EC-BDA0-14050FE842DC}" type="presOf" srcId="{1F13FA6C-60E7-41EC-A3FE-8C4C219D9D03}" destId="{B56C7E4A-7DFC-488F-8DE5-F0A5ABBD0B08}" srcOrd="0" destOrd="1" presId="urn:microsoft.com/office/officeart/2005/8/layout/list1"/>
    <dgm:cxn modelId="{09E5ADB7-2A68-46F1-9032-BA043B3238C8}" srcId="{6C9A9889-5E51-4850-B31D-24D39D5F3852}" destId="{C0D0DFEB-704D-400E-B745-31A66036687A}" srcOrd="0" destOrd="0" parTransId="{0F083EF0-D35D-41B1-A98D-EEF27A3B3985}" sibTransId="{7A5DE533-C07E-415A-91FB-A1126AF44B8D}"/>
    <dgm:cxn modelId="{91CD58C1-DE56-4AA0-8A86-C9A1E2FAEF1A}" type="presOf" srcId="{5E64C284-8007-44BF-8FF0-30F5EFBAEA86}" destId="{43A3352F-BD0A-4CDB-8A35-ADAB99951714}" srcOrd="0" destOrd="0" presId="urn:microsoft.com/office/officeart/2005/8/layout/list1"/>
    <dgm:cxn modelId="{9CAA19C2-8836-492E-903E-1068434A28F7}" srcId="{6C9B9626-8941-4A38-90D3-7C6E06B49C57}" destId="{D18E533E-00BE-4BD4-B499-499065E39518}" srcOrd="3" destOrd="0" parTransId="{340B6F02-A0F2-43FB-A66F-09F34D1D1C13}" sibTransId="{E7701766-4298-45DB-A67F-C8A1BD6B7224}"/>
    <dgm:cxn modelId="{AAD797C7-5B6C-4B9D-B432-DFC984C75BA6}" type="presOf" srcId="{C0D0DFEB-704D-400E-B745-31A66036687A}" destId="{6C4B6892-0277-4EB9-8D9F-F5BB194D3117}" srcOrd="0" destOrd="0" presId="urn:microsoft.com/office/officeart/2005/8/layout/list1"/>
    <dgm:cxn modelId="{E2134DD8-8D86-4986-8BF5-44CED5F17CDD}" srcId="{5E64C284-8007-44BF-8FF0-30F5EFBAEA86}" destId="{6C9B9626-8941-4A38-90D3-7C6E06B49C57}" srcOrd="0" destOrd="0" parTransId="{B19390FA-EEC0-4E81-A81C-E7031875B7D5}" sibTransId="{90D4D1A6-4681-4E70-9B78-D845F06D2111}"/>
    <dgm:cxn modelId="{E7222A16-E1B3-4638-8D1A-D4E7D8ECD054}" type="presParOf" srcId="{43A3352F-BD0A-4CDB-8A35-ADAB99951714}" destId="{C962BC09-CB5E-453A-9B05-653B54C9E2FE}" srcOrd="0" destOrd="0" presId="urn:microsoft.com/office/officeart/2005/8/layout/list1"/>
    <dgm:cxn modelId="{0F15C5D2-0788-411A-B32B-3E1A4687BFC0}" type="presParOf" srcId="{C962BC09-CB5E-453A-9B05-653B54C9E2FE}" destId="{5941D559-5053-400A-986B-8607F1331DFE}" srcOrd="0" destOrd="0" presId="urn:microsoft.com/office/officeart/2005/8/layout/list1"/>
    <dgm:cxn modelId="{D7A67C0C-8E23-42E1-A03F-B22342904683}" type="presParOf" srcId="{C962BC09-CB5E-453A-9B05-653B54C9E2FE}" destId="{87797DD0-D0DE-46AD-8EEE-652DD998034E}" srcOrd="1" destOrd="0" presId="urn:microsoft.com/office/officeart/2005/8/layout/list1"/>
    <dgm:cxn modelId="{FA6E25A1-ED36-48D4-93BC-5B710E1EA1C9}" type="presParOf" srcId="{43A3352F-BD0A-4CDB-8A35-ADAB99951714}" destId="{7D55ADF6-D4BB-47E8-B929-B7FB7CA39633}" srcOrd="1" destOrd="0" presId="urn:microsoft.com/office/officeart/2005/8/layout/list1"/>
    <dgm:cxn modelId="{2F0698FA-73D6-47D5-928F-BF7E190716D7}" type="presParOf" srcId="{43A3352F-BD0A-4CDB-8A35-ADAB99951714}" destId="{B56C7E4A-7DFC-488F-8DE5-F0A5ABBD0B08}" srcOrd="2" destOrd="0" presId="urn:microsoft.com/office/officeart/2005/8/layout/list1"/>
    <dgm:cxn modelId="{A319A45E-CAAF-41AA-884B-CD4EBE624E7C}" type="presParOf" srcId="{43A3352F-BD0A-4CDB-8A35-ADAB99951714}" destId="{9DB2319F-5746-4AE4-994E-F3178EABB028}" srcOrd="3" destOrd="0" presId="urn:microsoft.com/office/officeart/2005/8/layout/list1"/>
    <dgm:cxn modelId="{0A1B36CA-747D-4FD4-8B26-EEDD54FB0B7C}" type="presParOf" srcId="{43A3352F-BD0A-4CDB-8A35-ADAB99951714}" destId="{0B14A4EF-C21A-4A32-8C71-AA6C1F940AB9}" srcOrd="4" destOrd="0" presId="urn:microsoft.com/office/officeart/2005/8/layout/list1"/>
    <dgm:cxn modelId="{38D70438-F269-4229-BB10-568819B938F7}" type="presParOf" srcId="{0B14A4EF-C21A-4A32-8C71-AA6C1F940AB9}" destId="{5FAC56C1-0EE2-4DA6-B9A1-EDEAF0AA2005}" srcOrd="0" destOrd="0" presId="urn:microsoft.com/office/officeart/2005/8/layout/list1"/>
    <dgm:cxn modelId="{90F2C9A2-F6F3-4CA3-98EF-BDDCF4840803}" type="presParOf" srcId="{0B14A4EF-C21A-4A32-8C71-AA6C1F940AB9}" destId="{D5E50843-A8FC-4900-959C-E480AB6883F7}" srcOrd="1" destOrd="0" presId="urn:microsoft.com/office/officeart/2005/8/layout/list1"/>
    <dgm:cxn modelId="{02F68A81-73E0-4F5D-8DE6-8D21DB444133}" type="presParOf" srcId="{43A3352F-BD0A-4CDB-8A35-ADAB99951714}" destId="{2FD6E778-FFAE-438B-842C-4E16905A1686}" srcOrd="5" destOrd="0" presId="urn:microsoft.com/office/officeart/2005/8/layout/list1"/>
    <dgm:cxn modelId="{D6538FA6-D389-443A-9A28-32045939C1D7}" type="presParOf" srcId="{43A3352F-BD0A-4CDB-8A35-ADAB99951714}" destId="{6C4B6892-0277-4EB9-8D9F-F5BB194D311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E64C284-8007-44BF-8FF0-30F5EFBAEA86}" type="doc">
      <dgm:prSet loTypeId="urn:microsoft.com/office/officeart/2005/8/layout/list1" loCatId="list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pPr rtl="1"/>
          <a:endParaRPr lang="he-IL"/>
        </a:p>
      </dgm:t>
    </dgm:pt>
    <dgm:pt modelId="{6C9B9626-8941-4A38-90D3-7C6E06B49C57}">
      <dgm:prSet phldrT="[טקסט]" custT="1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ctr" rtl="1"/>
          <a:r>
            <a:rPr lang="he-IL" sz="105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מציאת ערכים קיצוניים ב</a:t>
          </a:r>
          <a:r>
            <a:rPr lang="en-US" sz="105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Close</a:t>
          </a:r>
          <a:endParaRPr lang="he-IL" sz="1050" b="1" i="0" u="none" strike="noStrike" cap="none" dirty="0"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</dgm:t>
    </dgm:pt>
    <dgm:pt modelId="{B19390FA-EEC0-4E81-A81C-E7031875B7D5}" type="parTrans" cxnId="{E2134DD8-8D86-4986-8BF5-44CED5F17CDD}">
      <dgm:prSet/>
      <dgm:spPr/>
      <dgm:t>
        <a:bodyPr/>
        <a:lstStyle/>
        <a:p>
          <a:pPr rtl="1"/>
          <a:endParaRPr lang="he-IL"/>
        </a:p>
      </dgm:t>
    </dgm:pt>
    <dgm:pt modelId="{90D4D1A6-4681-4E70-9B78-D845F06D2111}" type="sibTrans" cxnId="{E2134DD8-8D86-4986-8BF5-44CED5F17CDD}">
      <dgm:prSet/>
      <dgm:spPr/>
      <dgm:t>
        <a:bodyPr/>
        <a:lstStyle/>
        <a:p>
          <a:pPr rtl="1"/>
          <a:endParaRPr lang="he-IL"/>
        </a:p>
      </dgm:t>
    </dgm:pt>
    <dgm:pt modelId="{6C9A9889-5E51-4850-B31D-24D39D5F3852}">
      <dgm:prSet phldrT="[טקסט]" custT="1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ctr" rtl="1"/>
          <a:r>
            <a:rPr lang="he-IL" sz="11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יצירת הגרף</a:t>
          </a:r>
        </a:p>
      </dgm:t>
    </dgm:pt>
    <dgm:pt modelId="{C62FC4BE-36D0-4B0B-B361-A5BB65AE3194}" type="parTrans" cxnId="{09390D86-4BD5-491F-B0F7-FA4E0A165BDC}">
      <dgm:prSet/>
      <dgm:spPr/>
      <dgm:t>
        <a:bodyPr/>
        <a:lstStyle/>
        <a:p>
          <a:pPr rtl="1"/>
          <a:endParaRPr lang="he-IL"/>
        </a:p>
      </dgm:t>
    </dgm:pt>
    <dgm:pt modelId="{E2B45D92-9255-48C4-A565-A236EC0B77DA}" type="sibTrans" cxnId="{09390D86-4BD5-491F-B0F7-FA4E0A165BDC}">
      <dgm:prSet/>
      <dgm:spPr/>
      <dgm:t>
        <a:bodyPr/>
        <a:lstStyle/>
        <a:p>
          <a:pPr rtl="1"/>
          <a:endParaRPr lang="he-IL"/>
        </a:p>
      </dgm:t>
    </dgm:pt>
    <dgm:pt modelId="{B4BA248E-C191-4CD0-BA55-FE60053E8404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השתמשתי בפקודות 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max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ו </a:t>
          </a:r>
          <a:r>
            <a:rPr lang="en-US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idxmax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כדי למצוא את הערך המקסימלי והאינדקס שלו</a:t>
          </a:r>
        </a:p>
      </dgm:t>
    </dgm:pt>
    <dgm:pt modelId="{99F3A6EE-983F-44C5-9214-A98A290694A9}" type="parTrans" cxnId="{9C573672-48DC-4EE8-A1E4-00AB74BC916C}">
      <dgm:prSet/>
      <dgm:spPr/>
      <dgm:t>
        <a:bodyPr/>
        <a:lstStyle/>
        <a:p>
          <a:pPr rtl="1"/>
          <a:endParaRPr lang="he-IL"/>
        </a:p>
      </dgm:t>
    </dgm:pt>
    <dgm:pt modelId="{6C537AF0-8239-4FF8-BA07-96434C297857}" type="sibTrans" cxnId="{9C573672-48DC-4EE8-A1E4-00AB74BC916C}">
      <dgm:prSet/>
      <dgm:spPr/>
      <dgm:t>
        <a:bodyPr/>
        <a:lstStyle/>
        <a:p>
          <a:pPr rtl="1"/>
          <a:endParaRPr lang="he-IL"/>
        </a:p>
      </dgm:t>
    </dgm:pt>
    <dgm:pt modelId="{C0D0DFEB-704D-400E-B745-31A66036687A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יצרתי גרף קווי עם ציר </a:t>
          </a:r>
          <a:r>
            <a:rPr lang="en-US" sz="1000" b="1" i="0" u="none" strike="noStrike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X</a:t>
          </a:r>
          <a:r>
            <a:rPr lang="he-IL" sz="1000" b="1" i="0" u="none" strike="noStrike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של כל התאריכים וציר </a:t>
          </a:r>
          <a:r>
            <a:rPr lang="en-US" sz="1000" b="1" i="0" u="none" strike="noStrike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Y</a:t>
          </a:r>
          <a:r>
            <a:rPr lang="he-IL" sz="1000" b="1" i="0" u="none" strike="noStrike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ערכי ה</a:t>
          </a:r>
          <a:r>
            <a:rPr lang="en-US" sz="1000" b="1" i="0" u="none" strike="noStrike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Close</a:t>
          </a:r>
          <a:r>
            <a:rPr lang="he-IL" sz="1000" b="1" i="0" u="none" strike="noStrike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בכל יום.</a:t>
          </a:r>
          <a:endParaRPr lang="he-IL" sz="1000" b="1" i="0" u="none" strike="noStrike" cap="none" dirty="0"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</dgm:t>
    </dgm:pt>
    <dgm:pt modelId="{0F083EF0-D35D-41B1-A98D-EEF27A3B3985}" type="parTrans" cxnId="{09E5ADB7-2A68-46F1-9032-BA043B3238C8}">
      <dgm:prSet/>
      <dgm:spPr/>
      <dgm:t>
        <a:bodyPr/>
        <a:lstStyle/>
        <a:p>
          <a:pPr rtl="1"/>
          <a:endParaRPr lang="he-IL"/>
        </a:p>
      </dgm:t>
    </dgm:pt>
    <dgm:pt modelId="{7A5DE533-C07E-415A-91FB-A1126AF44B8D}" type="sibTrans" cxnId="{09E5ADB7-2A68-46F1-9032-BA043B3238C8}">
      <dgm:prSet/>
      <dgm:spPr/>
      <dgm:t>
        <a:bodyPr/>
        <a:lstStyle/>
        <a:p>
          <a:pPr rtl="1"/>
          <a:endParaRPr lang="he-IL"/>
        </a:p>
      </dgm:t>
    </dgm:pt>
    <dgm:pt modelId="{4163FEFA-00F0-46F2-9B18-9CC72755CA8F}">
      <dgm:prSet custT="1"/>
      <dgm:spPr/>
      <dgm:t>
        <a:bodyPr/>
        <a:lstStyle/>
        <a:p>
          <a:pPr algn="r" rtl="1"/>
          <a:r>
            <a:rPr lang="he-IL" sz="1000" b="1" i="0" u="none" strike="noStrike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הוספתי עובי וצבע לקו המוגדר שיתאים לי לתצוגה בפרויקט .</a:t>
          </a:r>
        </a:p>
      </dgm:t>
    </dgm:pt>
    <dgm:pt modelId="{4E84F8B0-3935-458F-8CB6-35484929F0F8}" type="parTrans" cxnId="{F3C6ED8D-9636-49FF-AB59-3E324DD8B0B9}">
      <dgm:prSet/>
      <dgm:spPr/>
      <dgm:t>
        <a:bodyPr/>
        <a:lstStyle/>
        <a:p>
          <a:pPr rtl="1"/>
          <a:endParaRPr lang="he-IL"/>
        </a:p>
      </dgm:t>
    </dgm:pt>
    <dgm:pt modelId="{77A33819-4C33-48A2-BF0B-95E1F00BA2B9}" type="sibTrans" cxnId="{F3C6ED8D-9636-49FF-AB59-3E324DD8B0B9}">
      <dgm:prSet/>
      <dgm:spPr/>
      <dgm:t>
        <a:bodyPr/>
        <a:lstStyle/>
        <a:p>
          <a:pPr rtl="1"/>
          <a:endParaRPr lang="he-IL"/>
        </a:p>
      </dgm:t>
    </dgm:pt>
    <dgm:pt modelId="{09F29636-96DE-45A1-9D99-D0D4FB67C9FD}">
      <dgm:prSet custT="1"/>
      <dgm:spPr/>
      <dgm:t>
        <a:bodyPr/>
        <a:lstStyle/>
        <a:p>
          <a:pPr algn="r" rtl="1"/>
          <a:r>
            <a:rPr lang="he-IL" sz="1000" b="1" i="0" u="none" strike="noStrike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סימנתי את 2 התאריכים שמציגים את הערכים הקיצוניים והגדרתי גם את עובי וצבע הנקודות </a:t>
          </a:r>
        </a:p>
      </dgm:t>
    </dgm:pt>
    <dgm:pt modelId="{68854D85-0F16-4058-9C8C-FEFB1C0BF930}" type="parTrans" cxnId="{9EAEA12F-8072-45A3-AA24-E77965CCEB71}">
      <dgm:prSet/>
      <dgm:spPr/>
      <dgm:t>
        <a:bodyPr/>
        <a:lstStyle/>
        <a:p>
          <a:pPr rtl="1"/>
          <a:endParaRPr lang="he-IL"/>
        </a:p>
      </dgm:t>
    </dgm:pt>
    <dgm:pt modelId="{8C15F710-0D47-4264-B355-0B5FF20437AE}" type="sibTrans" cxnId="{9EAEA12F-8072-45A3-AA24-E77965CCEB71}">
      <dgm:prSet/>
      <dgm:spPr/>
      <dgm:t>
        <a:bodyPr/>
        <a:lstStyle/>
        <a:p>
          <a:pPr rtl="1"/>
          <a:endParaRPr lang="he-IL"/>
        </a:p>
      </dgm:t>
    </dgm:pt>
    <dgm:pt modelId="{63DF6BDA-5686-49FA-B8B7-869F80004D28}">
      <dgm:prSet custT="1"/>
      <dgm:spPr/>
      <dgm:t>
        <a:bodyPr/>
        <a:lstStyle/>
        <a:p>
          <a:pPr algn="r" rtl="1"/>
          <a:r>
            <a:rPr lang="he-IL" sz="1000" b="1" i="0" u="none" strike="noStrike" cap="none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הוספתי תויות בהתאם</a:t>
          </a:r>
          <a:endParaRPr lang="he-IL" sz="1000" b="1" i="0" u="none" strike="noStrike" cap="none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</dgm:t>
    </dgm:pt>
    <dgm:pt modelId="{F5E62D0E-5C26-4843-A062-54B7482CBBF0}" type="parTrans" cxnId="{FC320A6E-3E5A-45A8-8721-6D62F40FF208}">
      <dgm:prSet/>
      <dgm:spPr/>
      <dgm:t>
        <a:bodyPr/>
        <a:lstStyle/>
        <a:p>
          <a:pPr rtl="1"/>
          <a:endParaRPr lang="he-IL"/>
        </a:p>
      </dgm:t>
    </dgm:pt>
    <dgm:pt modelId="{2E62EBFA-2094-45D9-8AB6-26B6E1638BCA}" type="sibTrans" cxnId="{FC320A6E-3E5A-45A8-8721-6D62F40FF208}">
      <dgm:prSet/>
      <dgm:spPr/>
      <dgm:t>
        <a:bodyPr/>
        <a:lstStyle/>
        <a:p>
          <a:pPr rtl="1"/>
          <a:endParaRPr lang="he-IL"/>
        </a:p>
      </dgm:t>
    </dgm:pt>
    <dgm:pt modelId="{9F78DD7C-DE77-4FD8-8DCF-6A873C090C6E}">
      <dgm:prSet custT="1"/>
      <dgm:spPr/>
      <dgm:t>
        <a:bodyPr/>
        <a:lstStyle/>
        <a:p>
          <a:pPr algn="r" rtl="1"/>
          <a:r>
            <a:rPr lang="he-IL" sz="1000" b="1" i="0" u="none" strike="noStrike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הוספתי מקרא – המקרא יכלול גם את תאריכי הנקודות הקיצוניות </a:t>
          </a:r>
        </a:p>
      </dgm:t>
    </dgm:pt>
    <dgm:pt modelId="{DB9A5BD7-B4FB-424C-B3A2-3939E82D72ED}" type="parTrans" cxnId="{49162FD8-882C-436A-9D59-7DFB51A1A493}">
      <dgm:prSet/>
      <dgm:spPr/>
      <dgm:t>
        <a:bodyPr/>
        <a:lstStyle/>
        <a:p>
          <a:pPr rtl="1"/>
          <a:endParaRPr lang="he-IL"/>
        </a:p>
      </dgm:t>
    </dgm:pt>
    <dgm:pt modelId="{BDE79C15-951A-471D-A086-ED9D9D4702C8}" type="sibTrans" cxnId="{49162FD8-882C-436A-9D59-7DFB51A1A493}">
      <dgm:prSet/>
      <dgm:spPr/>
      <dgm:t>
        <a:bodyPr/>
        <a:lstStyle/>
        <a:p>
          <a:pPr rtl="1"/>
          <a:endParaRPr lang="he-IL"/>
        </a:p>
      </dgm:t>
    </dgm:pt>
    <dgm:pt modelId="{1F13FA6C-60E7-41EC-A3FE-8C4C219D9D03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באופן דומה הצגתי את ערכי המינימום</a:t>
          </a:r>
        </a:p>
      </dgm:t>
    </dgm:pt>
    <dgm:pt modelId="{1515392B-8C97-4592-99E2-00EBBBC39247}" type="sibTrans" cxnId="{42E44B7D-4FF4-46A1-9F66-8A37E12126B2}">
      <dgm:prSet/>
      <dgm:spPr/>
      <dgm:t>
        <a:bodyPr/>
        <a:lstStyle/>
        <a:p>
          <a:pPr rtl="1"/>
          <a:endParaRPr lang="he-IL"/>
        </a:p>
      </dgm:t>
    </dgm:pt>
    <dgm:pt modelId="{545D6180-E2AF-4A04-B343-9D9E7FBD6D39}" type="parTrans" cxnId="{42E44B7D-4FF4-46A1-9F66-8A37E12126B2}">
      <dgm:prSet/>
      <dgm:spPr/>
      <dgm:t>
        <a:bodyPr/>
        <a:lstStyle/>
        <a:p>
          <a:pPr rtl="1"/>
          <a:endParaRPr lang="he-IL"/>
        </a:p>
      </dgm:t>
    </dgm:pt>
    <dgm:pt modelId="{E0D2A113-8266-4B6A-BBB4-E68FDB3828EE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השתמשתי ב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loc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כדי להציג את זה מתוך הטבלה</a:t>
          </a:r>
        </a:p>
      </dgm:t>
    </dgm:pt>
    <dgm:pt modelId="{BE3C72DB-FFD8-4D30-A57B-7581C15BCCCB}" type="sibTrans" cxnId="{B6331D61-8570-426C-A4A7-AD5377D098DB}">
      <dgm:prSet/>
      <dgm:spPr/>
      <dgm:t>
        <a:bodyPr/>
        <a:lstStyle/>
        <a:p>
          <a:pPr rtl="1"/>
          <a:endParaRPr lang="he-IL"/>
        </a:p>
      </dgm:t>
    </dgm:pt>
    <dgm:pt modelId="{D1A2AFEE-2D4D-44FB-AB5F-4CC97F18335F}" type="parTrans" cxnId="{B6331D61-8570-426C-A4A7-AD5377D098DB}">
      <dgm:prSet/>
      <dgm:spPr/>
      <dgm:t>
        <a:bodyPr/>
        <a:lstStyle/>
        <a:p>
          <a:pPr rtl="1"/>
          <a:endParaRPr lang="he-IL"/>
        </a:p>
      </dgm:t>
    </dgm:pt>
    <dgm:pt modelId="{43A3352F-BD0A-4CDB-8A35-ADAB99951714}" type="pres">
      <dgm:prSet presAssocID="{5E64C284-8007-44BF-8FF0-30F5EFBAEA86}" presName="linear" presStyleCnt="0">
        <dgm:presLayoutVars>
          <dgm:dir/>
          <dgm:animLvl val="lvl"/>
          <dgm:resizeHandles val="exact"/>
        </dgm:presLayoutVars>
      </dgm:prSet>
      <dgm:spPr/>
    </dgm:pt>
    <dgm:pt modelId="{C962BC09-CB5E-453A-9B05-653B54C9E2FE}" type="pres">
      <dgm:prSet presAssocID="{6C9B9626-8941-4A38-90D3-7C6E06B49C57}" presName="parentLin" presStyleCnt="0"/>
      <dgm:spPr/>
    </dgm:pt>
    <dgm:pt modelId="{5941D559-5053-400A-986B-8607F1331DFE}" type="pres">
      <dgm:prSet presAssocID="{6C9B9626-8941-4A38-90D3-7C6E06B49C57}" presName="parentLeftMargin" presStyleLbl="node1" presStyleIdx="0" presStyleCnt="2"/>
      <dgm:spPr/>
    </dgm:pt>
    <dgm:pt modelId="{87797DD0-D0DE-46AD-8EEE-652DD998034E}" type="pres">
      <dgm:prSet presAssocID="{6C9B9626-8941-4A38-90D3-7C6E06B49C57}" presName="parentText" presStyleLbl="node1" presStyleIdx="0" presStyleCnt="2" custScaleX="45256" custLinFactX="80703" custLinFactNeighborX="100000" custLinFactNeighborY="2333">
        <dgm:presLayoutVars>
          <dgm:chMax val="0"/>
          <dgm:bulletEnabled val="1"/>
        </dgm:presLayoutVars>
      </dgm:prSet>
      <dgm:spPr/>
    </dgm:pt>
    <dgm:pt modelId="{7D55ADF6-D4BB-47E8-B929-B7FB7CA39633}" type="pres">
      <dgm:prSet presAssocID="{6C9B9626-8941-4A38-90D3-7C6E06B49C57}" presName="negativeSpace" presStyleCnt="0"/>
      <dgm:spPr/>
    </dgm:pt>
    <dgm:pt modelId="{B56C7E4A-7DFC-488F-8DE5-F0A5ABBD0B08}" type="pres">
      <dgm:prSet presAssocID="{6C9B9626-8941-4A38-90D3-7C6E06B49C57}" presName="childText" presStyleLbl="conFgAcc1" presStyleIdx="0" presStyleCnt="2" custLinFactNeighborY="-71161">
        <dgm:presLayoutVars>
          <dgm:bulletEnabled val="1"/>
        </dgm:presLayoutVars>
      </dgm:prSet>
      <dgm:spPr/>
    </dgm:pt>
    <dgm:pt modelId="{9DB2319F-5746-4AE4-994E-F3178EABB028}" type="pres">
      <dgm:prSet presAssocID="{90D4D1A6-4681-4E70-9B78-D845F06D2111}" presName="spaceBetweenRectangles" presStyleCnt="0"/>
      <dgm:spPr/>
    </dgm:pt>
    <dgm:pt modelId="{0B14A4EF-C21A-4A32-8C71-AA6C1F940AB9}" type="pres">
      <dgm:prSet presAssocID="{6C9A9889-5E51-4850-B31D-24D39D5F3852}" presName="parentLin" presStyleCnt="0"/>
      <dgm:spPr/>
    </dgm:pt>
    <dgm:pt modelId="{5FAC56C1-0EE2-4DA6-B9A1-EDEAF0AA2005}" type="pres">
      <dgm:prSet presAssocID="{6C9A9889-5E51-4850-B31D-24D39D5F3852}" presName="parentLeftMargin" presStyleLbl="node1" presStyleIdx="0" presStyleCnt="2"/>
      <dgm:spPr/>
    </dgm:pt>
    <dgm:pt modelId="{D5E50843-A8FC-4900-959C-E480AB6883F7}" type="pres">
      <dgm:prSet presAssocID="{6C9A9889-5E51-4850-B31D-24D39D5F3852}" presName="parentText" presStyleLbl="node1" presStyleIdx="1" presStyleCnt="2" custScaleX="45705" custLinFactX="79861" custLinFactNeighborX="100000">
        <dgm:presLayoutVars>
          <dgm:chMax val="0"/>
          <dgm:bulletEnabled val="1"/>
        </dgm:presLayoutVars>
      </dgm:prSet>
      <dgm:spPr/>
    </dgm:pt>
    <dgm:pt modelId="{2FD6E778-FFAE-438B-842C-4E16905A1686}" type="pres">
      <dgm:prSet presAssocID="{6C9A9889-5E51-4850-B31D-24D39D5F3852}" presName="negativeSpace" presStyleCnt="0"/>
      <dgm:spPr/>
    </dgm:pt>
    <dgm:pt modelId="{6C4B6892-0277-4EB9-8D9F-F5BB194D3117}" type="pres">
      <dgm:prSet presAssocID="{6C9A9889-5E51-4850-B31D-24D39D5F385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6CA7227-DF4D-4A12-9DF1-DD246A78801E}" type="presOf" srcId="{E0D2A113-8266-4B6A-BBB4-E68FDB3828EE}" destId="{B56C7E4A-7DFC-488F-8DE5-F0A5ABBD0B08}" srcOrd="0" destOrd="2" presId="urn:microsoft.com/office/officeart/2005/8/layout/list1"/>
    <dgm:cxn modelId="{27E77F29-430D-4FBB-9030-E72163121F2F}" type="presOf" srcId="{9F78DD7C-DE77-4FD8-8DCF-6A873C090C6E}" destId="{6C4B6892-0277-4EB9-8D9F-F5BB194D3117}" srcOrd="0" destOrd="4" presId="urn:microsoft.com/office/officeart/2005/8/layout/list1"/>
    <dgm:cxn modelId="{9EAEA12F-8072-45A3-AA24-E77965CCEB71}" srcId="{6C9A9889-5E51-4850-B31D-24D39D5F3852}" destId="{09F29636-96DE-45A1-9D99-D0D4FB67C9FD}" srcOrd="2" destOrd="0" parTransId="{68854D85-0F16-4058-9C8C-FEFB1C0BF930}" sibTransId="{8C15F710-0D47-4264-B355-0B5FF20437AE}"/>
    <dgm:cxn modelId="{99F9063C-AF88-4B0C-BA97-297954C09813}" type="presOf" srcId="{09F29636-96DE-45A1-9D99-D0D4FB67C9FD}" destId="{6C4B6892-0277-4EB9-8D9F-F5BB194D3117}" srcOrd="0" destOrd="2" presId="urn:microsoft.com/office/officeart/2005/8/layout/list1"/>
    <dgm:cxn modelId="{B6331D61-8570-426C-A4A7-AD5377D098DB}" srcId="{6C9B9626-8941-4A38-90D3-7C6E06B49C57}" destId="{E0D2A113-8266-4B6A-BBB4-E68FDB3828EE}" srcOrd="2" destOrd="0" parTransId="{D1A2AFEE-2D4D-44FB-AB5F-4CC97F18335F}" sibTransId="{BE3C72DB-FFD8-4D30-A57B-7581C15BCCCB}"/>
    <dgm:cxn modelId="{04687B43-7F5D-4A44-8195-8CE6571D6AC2}" type="presOf" srcId="{6C9A9889-5E51-4850-B31D-24D39D5F3852}" destId="{5FAC56C1-0EE2-4DA6-B9A1-EDEAF0AA2005}" srcOrd="0" destOrd="0" presId="urn:microsoft.com/office/officeart/2005/8/layout/list1"/>
    <dgm:cxn modelId="{FC320A6E-3E5A-45A8-8721-6D62F40FF208}" srcId="{6C9A9889-5E51-4850-B31D-24D39D5F3852}" destId="{63DF6BDA-5686-49FA-B8B7-869F80004D28}" srcOrd="3" destOrd="0" parTransId="{F5E62D0E-5C26-4843-A062-54B7482CBBF0}" sibTransId="{2E62EBFA-2094-45D9-8AB6-26B6E1638BCA}"/>
    <dgm:cxn modelId="{9C573672-48DC-4EE8-A1E4-00AB74BC916C}" srcId="{6C9B9626-8941-4A38-90D3-7C6E06B49C57}" destId="{B4BA248E-C191-4CD0-BA55-FE60053E8404}" srcOrd="0" destOrd="0" parTransId="{99F3A6EE-983F-44C5-9214-A98A290694A9}" sibTransId="{6C537AF0-8239-4FF8-BA07-96434C297857}"/>
    <dgm:cxn modelId="{D64E5158-D70D-45A6-A7F2-0BDB6E723613}" type="presOf" srcId="{6C9B9626-8941-4A38-90D3-7C6E06B49C57}" destId="{5941D559-5053-400A-986B-8607F1331DFE}" srcOrd="0" destOrd="0" presId="urn:microsoft.com/office/officeart/2005/8/layout/list1"/>
    <dgm:cxn modelId="{8BB5C278-973B-4655-A4AA-8F214C19B451}" type="presOf" srcId="{6C9A9889-5E51-4850-B31D-24D39D5F3852}" destId="{D5E50843-A8FC-4900-959C-E480AB6883F7}" srcOrd="1" destOrd="0" presId="urn:microsoft.com/office/officeart/2005/8/layout/list1"/>
    <dgm:cxn modelId="{42E44B7D-4FF4-46A1-9F66-8A37E12126B2}" srcId="{6C9B9626-8941-4A38-90D3-7C6E06B49C57}" destId="{1F13FA6C-60E7-41EC-A3FE-8C4C219D9D03}" srcOrd="1" destOrd="0" parTransId="{545D6180-E2AF-4A04-B343-9D9E7FBD6D39}" sibTransId="{1515392B-8C97-4592-99E2-00EBBBC39247}"/>
    <dgm:cxn modelId="{3370147E-638B-4575-B680-3EF96F55665A}" type="presOf" srcId="{B4BA248E-C191-4CD0-BA55-FE60053E8404}" destId="{B56C7E4A-7DFC-488F-8DE5-F0A5ABBD0B08}" srcOrd="0" destOrd="0" presId="urn:microsoft.com/office/officeart/2005/8/layout/list1"/>
    <dgm:cxn modelId="{09390D86-4BD5-491F-B0F7-FA4E0A165BDC}" srcId="{5E64C284-8007-44BF-8FF0-30F5EFBAEA86}" destId="{6C9A9889-5E51-4850-B31D-24D39D5F3852}" srcOrd="1" destOrd="0" parTransId="{C62FC4BE-36D0-4B0B-B361-A5BB65AE3194}" sibTransId="{E2B45D92-9255-48C4-A565-A236EC0B77DA}"/>
    <dgm:cxn modelId="{F3C6ED8D-9636-49FF-AB59-3E324DD8B0B9}" srcId="{6C9A9889-5E51-4850-B31D-24D39D5F3852}" destId="{4163FEFA-00F0-46F2-9B18-9CC72755CA8F}" srcOrd="1" destOrd="0" parTransId="{4E84F8B0-3935-458F-8CB6-35484929F0F8}" sibTransId="{77A33819-4C33-48A2-BF0B-95E1F00BA2B9}"/>
    <dgm:cxn modelId="{481A80A8-BF60-4482-A02F-7BB4BEDAAF62}" type="presOf" srcId="{6C9B9626-8941-4A38-90D3-7C6E06B49C57}" destId="{87797DD0-D0DE-46AD-8EEE-652DD998034E}" srcOrd="1" destOrd="0" presId="urn:microsoft.com/office/officeart/2005/8/layout/list1"/>
    <dgm:cxn modelId="{906F1EAE-89A1-41EC-BDA0-14050FE842DC}" type="presOf" srcId="{1F13FA6C-60E7-41EC-A3FE-8C4C219D9D03}" destId="{B56C7E4A-7DFC-488F-8DE5-F0A5ABBD0B08}" srcOrd="0" destOrd="1" presId="urn:microsoft.com/office/officeart/2005/8/layout/list1"/>
    <dgm:cxn modelId="{09E5ADB7-2A68-46F1-9032-BA043B3238C8}" srcId="{6C9A9889-5E51-4850-B31D-24D39D5F3852}" destId="{C0D0DFEB-704D-400E-B745-31A66036687A}" srcOrd="0" destOrd="0" parTransId="{0F083EF0-D35D-41B1-A98D-EEF27A3B3985}" sibTransId="{7A5DE533-C07E-415A-91FB-A1126AF44B8D}"/>
    <dgm:cxn modelId="{91CD58C1-DE56-4AA0-8A86-C9A1E2FAEF1A}" type="presOf" srcId="{5E64C284-8007-44BF-8FF0-30F5EFBAEA86}" destId="{43A3352F-BD0A-4CDB-8A35-ADAB99951714}" srcOrd="0" destOrd="0" presId="urn:microsoft.com/office/officeart/2005/8/layout/list1"/>
    <dgm:cxn modelId="{A01B80C2-B880-43D5-961D-FB612D7FFEEB}" type="presOf" srcId="{4163FEFA-00F0-46F2-9B18-9CC72755CA8F}" destId="{6C4B6892-0277-4EB9-8D9F-F5BB194D3117}" srcOrd="0" destOrd="1" presId="urn:microsoft.com/office/officeart/2005/8/layout/list1"/>
    <dgm:cxn modelId="{AAD797C7-5B6C-4B9D-B432-DFC984C75BA6}" type="presOf" srcId="{C0D0DFEB-704D-400E-B745-31A66036687A}" destId="{6C4B6892-0277-4EB9-8D9F-F5BB194D3117}" srcOrd="0" destOrd="0" presId="urn:microsoft.com/office/officeart/2005/8/layout/list1"/>
    <dgm:cxn modelId="{71C3A0CD-909D-4D50-8EF9-4ADF4EFC452E}" type="presOf" srcId="{63DF6BDA-5686-49FA-B8B7-869F80004D28}" destId="{6C4B6892-0277-4EB9-8D9F-F5BB194D3117}" srcOrd="0" destOrd="3" presId="urn:microsoft.com/office/officeart/2005/8/layout/list1"/>
    <dgm:cxn modelId="{49162FD8-882C-436A-9D59-7DFB51A1A493}" srcId="{6C9A9889-5E51-4850-B31D-24D39D5F3852}" destId="{9F78DD7C-DE77-4FD8-8DCF-6A873C090C6E}" srcOrd="4" destOrd="0" parTransId="{DB9A5BD7-B4FB-424C-B3A2-3939E82D72ED}" sibTransId="{BDE79C15-951A-471D-A086-ED9D9D4702C8}"/>
    <dgm:cxn modelId="{E2134DD8-8D86-4986-8BF5-44CED5F17CDD}" srcId="{5E64C284-8007-44BF-8FF0-30F5EFBAEA86}" destId="{6C9B9626-8941-4A38-90D3-7C6E06B49C57}" srcOrd="0" destOrd="0" parTransId="{B19390FA-EEC0-4E81-A81C-E7031875B7D5}" sibTransId="{90D4D1A6-4681-4E70-9B78-D845F06D2111}"/>
    <dgm:cxn modelId="{E7222A16-E1B3-4638-8D1A-D4E7D8ECD054}" type="presParOf" srcId="{43A3352F-BD0A-4CDB-8A35-ADAB99951714}" destId="{C962BC09-CB5E-453A-9B05-653B54C9E2FE}" srcOrd="0" destOrd="0" presId="urn:microsoft.com/office/officeart/2005/8/layout/list1"/>
    <dgm:cxn modelId="{0F15C5D2-0788-411A-B32B-3E1A4687BFC0}" type="presParOf" srcId="{C962BC09-CB5E-453A-9B05-653B54C9E2FE}" destId="{5941D559-5053-400A-986B-8607F1331DFE}" srcOrd="0" destOrd="0" presId="urn:microsoft.com/office/officeart/2005/8/layout/list1"/>
    <dgm:cxn modelId="{D7A67C0C-8E23-42E1-A03F-B22342904683}" type="presParOf" srcId="{C962BC09-CB5E-453A-9B05-653B54C9E2FE}" destId="{87797DD0-D0DE-46AD-8EEE-652DD998034E}" srcOrd="1" destOrd="0" presId="urn:microsoft.com/office/officeart/2005/8/layout/list1"/>
    <dgm:cxn modelId="{FA6E25A1-ED36-48D4-93BC-5B710E1EA1C9}" type="presParOf" srcId="{43A3352F-BD0A-4CDB-8A35-ADAB99951714}" destId="{7D55ADF6-D4BB-47E8-B929-B7FB7CA39633}" srcOrd="1" destOrd="0" presId="urn:microsoft.com/office/officeart/2005/8/layout/list1"/>
    <dgm:cxn modelId="{2F0698FA-73D6-47D5-928F-BF7E190716D7}" type="presParOf" srcId="{43A3352F-BD0A-4CDB-8A35-ADAB99951714}" destId="{B56C7E4A-7DFC-488F-8DE5-F0A5ABBD0B08}" srcOrd="2" destOrd="0" presId="urn:microsoft.com/office/officeart/2005/8/layout/list1"/>
    <dgm:cxn modelId="{A319A45E-CAAF-41AA-884B-CD4EBE624E7C}" type="presParOf" srcId="{43A3352F-BD0A-4CDB-8A35-ADAB99951714}" destId="{9DB2319F-5746-4AE4-994E-F3178EABB028}" srcOrd="3" destOrd="0" presId="urn:microsoft.com/office/officeart/2005/8/layout/list1"/>
    <dgm:cxn modelId="{0A1B36CA-747D-4FD4-8B26-EEDD54FB0B7C}" type="presParOf" srcId="{43A3352F-BD0A-4CDB-8A35-ADAB99951714}" destId="{0B14A4EF-C21A-4A32-8C71-AA6C1F940AB9}" srcOrd="4" destOrd="0" presId="urn:microsoft.com/office/officeart/2005/8/layout/list1"/>
    <dgm:cxn modelId="{38D70438-F269-4229-BB10-568819B938F7}" type="presParOf" srcId="{0B14A4EF-C21A-4A32-8C71-AA6C1F940AB9}" destId="{5FAC56C1-0EE2-4DA6-B9A1-EDEAF0AA2005}" srcOrd="0" destOrd="0" presId="urn:microsoft.com/office/officeart/2005/8/layout/list1"/>
    <dgm:cxn modelId="{90F2C9A2-F6F3-4CA3-98EF-BDDCF4840803}" type="presParOf" srcId="{0B14A4EF-C21A-4A32-8C71-AA6C1F940AB9}" destId="{D5E50843-A8FC-4900-959C-E480AB6883F7}" srcOrd="1" destOrd="0" presId="urn:microsoft.com/office/officeart/2005/8/layout/list1"/>
    <dgm:cxn modelId="{02F68A81-73E0-4F5D-8DE6-8D21DB444133}" type="presParOf" srcId="{43A3352F-BD0A-4CDB-8A35-ADAB99951714}" destId="{2FD6E778-FFAE-438B-842C-4E16905A1686}" srcOrd="5" destOrd="0" presId="urn:microsoft.com/office/officeart/2005/8/layout/list1"/>
    <dgm:cxn modelId="{D6538FA6-D389-443A-9A28-32045939C1D7}" type="presParOf" srcId="{43A3352F-BD0A-4CDB-8A35-ADAB99951714}" destId="{6C4B6892-0277-4EB9-8D9F-F5BB194D311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E64C284-8007-44BF-8FF0-30F5EFBAEA86}" type="doc">
      <dgm:prSet loTypeId="urn:microsoft.com/office/officeart/2005/8/layout/list1" loCatId="list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pPr rtl="1"/>
          <a:endParaRPr lang="he-IL"/>
        </a:p>
      </dgm:t>
    </dgm:pt>
    <dgm:pt modelId="{6C9B9626-8941-4A38-90D3-7C6E06B49C57}">
      <dgm:prSet phldrT="[טקסט]" custT="1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ctr" rtl="1"/>
          <a:r>
            <a:rPr lang="he-IL" sz="105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מסקנות מהגרף</a:t>
          </a:r>
        </a:p>
      </dgm:t>
    </dgm:pt>
    <dgm:pt modelId="{B19390FA-EEC0-4E81-A81C-E7031875B7D5}" type="parTrans" cxnId="{E2134DD8-8D86-4986-8BF5-44CED5F17CDD}">
      <dgm:prSet/>
      <dgm:spPr/>
      <dgm:t>
        <a:bodyPr/>
        <a:lstStyle/>
        <a:p>
          <a:pPr rtl="1"/>
          <a:endParaRPr lang="he-IL"/>
        </a:p>
      </dgm:t>
    </dgm:pt>
    <dgm:pt modelId="{90D4D1A6-4681-4E70-9B78-D845F06D2111}" type="sibTrans" cxnId="{E2134DD8-8D86-4986-8BF5-44CED5F17CDD}">
      <dgm:prSet/>
      <dgm:spPr/>
      <dgm:t>
        <a:bodyPr/>
        <a:lstStyle/>
        <a:p>
          <a:pPr rtl="1"/>
          <a:endParaRPr lang="he-IL"/>
        </a:p>
      </dgm:t>
    </dgm:pt>
    <dgm:pt modelId="{B4BA248E-C191-4CD0-BA55-FE60053E8404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הגרף מציג מגמה של מחירי הסגירה לאורך כל השנה</a:t>
          </a:r>
        </a:p>
      </dgm:t>
    </dgm:pt>
    <dgm:pt modelId="{99F3A6EE-983F-44C5-9214-A98A290694A9}" type="parTrans" cxnId="{9C573672-48DC-4EE8-A1E4-00AB74BC916C}">
      <dgm:prSet/>
      <dgm:spPr/>
      <dgm:t>
        <a:bodyPr/>
        <a:lstStyle/>
        <a:p>
          <a:pPr rtl="1"/>
          <a:endParaRPr lang="he-IL"/>
        </a:p>
      </dgm:t>
    </dgm:pt>
    <dgm:pt modelId="{6C537AF0-8239-4FF8-BA07-96434C297857}" type="sibTrans" cxnId="{9C573672-48DC-4EE8-A1E4-00AB74BC916C}">
      <dgm:prSet/>
      <dgm:spPr/>
      <dgm:t>
        <a:bodyPr/>
        <a:lstStyle/>
        <a:p>
          <a:pPr rtl="1"/>
          <a:endParaRPr lang="he-IL"/>
        </a:p>
      </dgm:t>
    </dgm:pt>
    <dgm:pt modelId="{E52E3A27-0511-41EC-B336-6B9DD76F8E89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ניתן לראות שהמגמה הכללית הינה עליה</a:t>
          </a:r>
        </a:p>
      </dgm:t>
    </dgm:pt>
    <dgm:pt modelId="{DEE8A5F6-A820-48DD-B709-3323E7A6A2F6}" type="parTrans" cxnId="{C5A54BB3-9582-4C58-8080-7B4E163A657C}">
      <dgm:prSet/>
      <dgm:spPr/>
      <dgm:t>
        <a:bodyPr/>
        <a:lstStyle/>
        <a:p>
          <a:pPr rtl="1"/>
          <a:endParaRPr lang="he-IL"/>
        </a:p>
      </dgm:t>
    </dgm:pt>
    <dgm:pt modelId="{55EEE189-7FDB-4EB1-A1DE-956D46404341}" type="sibTrans" cxnId="{C5A54BB3-9582-4C58-8080-7B4E163A657C}">
      <dgm:prSet/>
      <dgm:spPr/>
      <dgm:t>
        <a:bodyPr/>
        <a:lstStyle/>
        <a:p>
          <a:pPr rtl="1"/>
          <a:endParaRPr lang="he-IL"/>
        </a:p>
      </dgm:t>
    </dgm:pt>
    <dgm:pt modelId="{071C3EB8-648E-4F01-A8E1-F8FE2E13FACF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אפשר לראות שכל כמה חודשים יש ירידה של מחירי הסגירה</a:t>
          </a:r>
        </a:p>
      </dgm:t>
    </dgm:pt>
    <dgm:pt modelId="{9C072442-59EB-484B-867D-344DFA94F0D8}" type="parTrans" cxnId="{A1D4D0CC-3C49-4459-A276-C61788439FEC}">
      <dgm:prSet/>
      <dgm:spPr/>
      <dgm:t>
        <a:bodyPr/>
        <a:lstStyle/>
        <a:p>
          <a:pPr rtl="1"/>
          <a:endParaRPr lang="he-IL"/>
        </a:p>
      </dgm:t>
    </dgm:pt>
    <dgm:pt modelId="{C1277F85-51AC-40BE-980D-31A779CA4AD5}" type="sibTrans" cxnId="{A1D4D0CC-3C49-4459-A276-C61788439FEC}">
      <dgm:prSet/>
      <dgm:spPr/>
      <dgm:t>
        <a:bodyPr/>
        <a:lstStyle/>
        <a:p>
          <a:pPr rtl="1"/>
          <a:endParaRPr lang="he-IL"/>
        </a:p>
      </dgm:t>
    </dgm:pt>
    <dgm:pt modelId="{AF5C05BE-EB29-49DF-8065-8715DAC2A2FE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למרות הירידות שיש במהלך השנה ניתן לראות באופן ברור שהמחיר המינימלי היה בתחילת השנה </a:t>
          </a:r>
        </a:p>
      </dgm:t>
    </dgm:pt>
    <dgm:pt modelId="{DB4C4896-F0C0-465C-951F-122D7DA97503}" type="parTrans" cxnId="{A9E60E6F-DB1F-49A9-BF65-DCC62F5FAEC3}">
      <dgm:prSet/>
      <dgm:spPr/>
      <dgm:t>
        <a:bodyPr/>
        <a:lstStyle/>
        <a:p>
          <a:pPr rtl="1"/>
          <a:endParaRPr lang="he-IL"/>
        </a:p>
      </dgm:t>
    </dgm:pt>
    <dgm:pt modelId="{393D5494-D14D-4243-A96B-7DC7C3C3DB3E}" type="sibTrans" cxnId="{A9E60E6F-DB1F-49A9-BF65-DCC62F5FAEC3}">
      <dgm:prSet/>
      <dgm:spPr/>
      <dgm:t>
        <a:bodyPr/>
        <a:lstStyle/>
        <a:p>
          <a:pPr rtl="1"/>
          <a:endParaRPr lang="he-IL"/>
        </a:p>
      </dgm:t>
    </dgm:pt>
    <dgm:pt modelId="{513ED37E-A5D9-43C2-9D01-2999ABE5CD73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והמחיר המקסימלי של המניה הופיע בסוף השנה </a:t>
          </a:r>
        </a:p>
      </dgm:t>
    </dgm:pt>
    <dgm:pt modelId="{1A0744B7-6432-424E-874D-E291CFFDD964}" type="parTrans" cxnId="{BCFAF064-D1AC-49B1-A5B4-D85A70EA5543}">
      <dgm:prSet/>
      <dgm:spPr/>
      <dgm:t>
        <a:bodyPr/>
        <a:lstStyle/>
        <a:p>
          <a:pPr rtl="1"/>
          <a:endParaRPr lang="he-IL"/>
        </a:p>
      </dgm:t>
    </dgm:pt>
    <dgm:pt modelId="{588C9DA9-2447-4ED8-BA79-6DA953BC0FA2}" type="sibTrans" cxnId="{BCFAF064-D1AC-49B1-A5B4-D85A70EA5543}">
      <dgm:prSet/>
      <dgm:spPr/>
      <dgm:t>
        <a:bodyPr/>
        <a:lstStyle/>
        <a:p>
          <a:pPr rtl="1"/>
          <a:endParaRPr lang="he-IL"/>
        </a:p>
      </dgm:t>
    </dgm:pt>
    <dgm:pt modelId="{191B8046-C5B8-4CE3-9A91-0522A722425D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זאת אומרת שבאופן כללי המניה בעליה הדרגתית לאורך השנה</a:t>
          </a:r>
        </a:p>
      </dgm:t>
    </dgm:pt>
    <dgm:pt modelId="{C812C667-D664-4EB4-B978-90778E46C463}" type="parTrans" cxnId="{2D59F98A-CFF2-447D-86E1-224C35362137}">
      <dgm:prSet/>
      <dgm:spPr/>
      <dgm:t>
        <a:bodyPr/>
        <a:lstStyle/>
        <a:p>
          <a:pPr rtl="1"/>
          <a:endParaRPr lang="he-IL"/>
        </a:p>
      </dgm:t>
    </dgm:pt>
    <dgm:pt modelId="{A0D55872-F051-42A3-9F25-19C6F7F83CD5}" type="sibTrans" cxnId="{2D59F98A-CFF2-447D-86E1-224C35362137}">
      <dgm:prSet/>
      <dgm:spPr/>
      <dgm:t>
        <a:bodyPr/>
        <a:lstStyle/>
        <a:p>
          <a:pPr rtl="1"/>
          <a:endParaRPr lang="he-IL"/>
        </a:p>
      </dgm:t>
    </dgm:pt>
    <dgm:pt modelId="{43A3352F-BD0A-4CDB-8A35-ADAB99951714}" type="pres">
      <dgm:prSet presAssocID="{5E64C284-8007-44BF-8FF0-30F5EFBAEA86}" presName="linear" presStyleCnt="0">
        <dgm:presLayoutVars>
          <dgm:dir/>
          <dgm:animLvl val="lvl"/>
          <dgm:resizeHandles val="exact"/>
        </dgm:presLayoutVars>
      </dgm:prSet>
      <dgm:spPr/>
    </dgm:pt>
    <dgm:pt modelId="{C962BC09-CB5E-453A-9B05-653B54C9E2FE}" type="pres">
      <dgm:prSet presAssocID="{6C9B9626-8941-4A38-90D3-7C6E06B49C57}" presName="parentLin" presStyleCnt="0"/>
      <dgm:spPr/>
    </dgm:pt>
    <dgm:pt modelId="{5941D559-5053-400A-986B-8607F1331DFE}" type="pres">
      <dgm:prSet presAssocID="{6C9B9626-8941-4A38-90D3-7C6E06B49C57}" presName="parentLeftMargin" presStyleLbl="node1" presStyleIdx="0" presStyleCnt="1"/>
      <dgm:spPr/>
    </dgm:pt>
    <dgm:pt modelId="{87797DD0-D0DE-46AD-8EEE-652DD998034E}" type="pres">
      <dgm:prSet presAssocID="{6C9B9626-8941-4A38-90D3-7C6E06B49C57}" presName="parentText" presStyleLbl="node1" presStyleIdx="0" presStyleCnt="1" custScaleX="45256" custScaleY="26062" custLinFactX="77685" custLinFactNeighborX="100000" custLinFactNeighborY="-13818">
        <dgm:presLayoutVars>
          <dgm:chMax val="0"/>
          <dgm:bulletEnabled val="1"/>
        </dgm:presLayoutVars>
      </dgm:prSet>
      <dgm:spPr/>
    </dgm:pt>
    <dgm:pt modelId="{7D55ADF6-D4BB-47E8-B929-B7FB7CA39633}" type="pres">
      <dgm:prSet presAssocID="{6C9B9626-8941-4A38-90D3-7C6E06B49C57}" presName="negativeSpace" presStyleCnt="0"/>
      <dgm:spPr/>
    </dgm:pt>
    <dgm:pt modelId="{B56C7E4A-7DFC-488F-8DE5-F0A5ABBD0B08}" type="pres">
      <dgm:prSet presAssocID="{6C9B9626-8941-4A38-90D3-7C6E06B49C57}" presName="childText" presStyleLbl="conFgAcc1" presStyleIdx="0" presStyleCnt="1" custScaleY="65424" custLinFactNeighborX="-849" custLinFactNeighborY="38851">
        <dgm:presLayoutVars>
          <dgm:bulletEnabled val="1"/>
        </dgm:presLayoutVars>
      </dgm:prSet>
      <dgm:spPr/>
    </dgm:pt>
  </dgm:ptLst>
  <dgm:cxnLst>
    <dgm:cxn modelId="{5136960F-5568-4989-93C6-9CF88E109294}" type="presOf" srcId="{071C3EB8-648E-4F01-A8E1-F8FE2E13FACF}" destId="{B56C7E4A-7DFC-488F-8DE5-F0A5ABBD0B08}" srcOrd="0" destOrd="2" presId="urn:microsoft.com/office/officeart/2005/8/layout/list1"/>
    <dgm:cxn modelId="{BC3B9942-D8BD-48DB-A68F-B3AE5CF859D7}" type="presOf" srcId="{AF5C05BE-EB29-49DF-8065-8715DAC2A2FE}" destId="{B56C7E4A-7DFC-488F-8DE5-F0A5ABBD0B08}" srcOrd="0" destOrd="3" presId="urn:microsoft.com/office/officeart/2005/8/layout/list1"/>
    <dgm:cxn modelId="{BCFAF064-D1AC-49B1-A5B4-D85A70EA5543}" srcId="{6C9B9626-8941-4A38-90D3-7C6E06B49C57}" destId="{513ED37E-A5D9-43C2-9D01-2999ABE5CD73}" srcOrd="4" destOrd="0" parTransId="{1A0744B7-6432-424E-874D-E291CFFDD964}" sibTransId="{588C9DA9-2447-4ED8-BA79-6DA953BC0FA2}"/>
    <dgm:cxn modelId="{A9E60E6F-DB1F-49A9-BF65-DCC62F5FAEC3}" srcId="{6C9B9626-8941-4A38-90D3-7C6E06B49C57}" destId="{AF5C05BE-EB29-49DF-8065-8715DAC2A2FE}" srcOrd="3" destOrd="0" parTransId="{DB4C4896-F0C0-465C-951F-122D7DA97503}" sibTransId="{393D5494-D14D-4243-A96B-7DC7C3C3DB3E}"/>
    <dgm:cxn modelId="{C5F22F72-8B97-4E22-8BB2-0921C90CCB32}" type="presOf" srcId="{191B8046-C5B8-4CE3-9A91-0522A722425D}" destId="{B56C7E4A-7DFC-488F-8DE5-F0A5ABBD0B08}" srcOrd="0" destOrd="5" presId="urn:microsoft.com/office/officeart/2005/8/layout/list1"/>
    <dgm:cxn modelId="{9C573672-48DC-4EE8-A1E4-00AB74BC916C}" srcId="{6C9B9626-8941-4A38-90D3-7C6E06B49C57}" destId="{B4BA248E-C191-4CD0-BA55-FE60053E8404}" srcOrd="0" destOrd="0" parTransId="{99F3A6EE-983F-44C5-9214-A98A290694A9}" sibTransId="{6C537AF0-8239-4FF8-BA07-96434C297857}"/>
    <dgm:cxn modelId="{D64E5158-D70D-45A6-A7F2-0BDB6E723613}" type="presOf" srcId="{6C9B9626-8941-4A38-90D3-7C6E06B49C57}" destId="{5941D559-5053-400A-986B-8607F1331DFE}" srcOrd="0" destOrd="0" presId="urn:microsoft.com/office/officeart/2005/8/layout/list1"/>
    <dgm:cxn modelId="{3370147E-638B-4575-B680-3EF96F55665A}" type="presOf" srcId="{B4BA248E-C191-4CD0-BA55-FE60053E8404}" destId="{B56C7E4A-7DFC-488F-8DE5-F0A5ABBD0B08}" srcOrd="0" destOrd="0" presId="urn:microsoft.com/office/officeart/2005/8/layout/list1"/>
    <dgm:cxn modelId="{2D59F98A-CFF2-447D-86E1-224C35362137}" srcId="{6C9B9626-8941-4A38-90D3-7C6E06B49C57}" destId="{191B8046-C5B8-4CE3-9A91-0522A722425D}" srcOrd="5" destOrd="0" parTransId="{C812C667-D664-4EB4-B978-90778E46C463}" sibTransId="{A0D55872-F051-42A3-9F25-19C6F7F83CD5}"/>
    <dgm:cxn modelId="{6E0A02A1-5A6F-4482-9A8B-D5D91F1FBBEE}" type="presOf" srcId="{E52E3A27-0511-41EC-B336-6B9DD76F8E89}" destId="{B56C7E4A-7DFC-488F-8DE5-F0A5ABBD0B08}" srcOrd="0" destOrd="1" presId="urn:microsoft.com/office/officeart/2005/8/layout/list1"/>
    <dgm:cxn modelId="{481A80A8-BF60-4482-A02F-7BB4BEDAAF62}" type="presOf" srcId="{6C9B9626-8941-4A38-90D3-7C6E06B49C57}" destId="{87797DD0-D0DE-46AD-8EEE-652DD998034E}" srcOrd="1" destOrd="0" presId="urn:microsoft.com/office/officeart/2005/8/layout/list1"/>
    <dgm:cxn modelId="{C5A54BB3-9582-4C58-8080-7B4E163A657C}" srcId="{6C9B9626-8941-4A38-90D3-7C6E06B49C57}" destId="{E52E3A27-0511-41EC-B336-6B9DD76F8E89}" srcOrd="1" destOrd="0" parTransId="{DEE8A5F6-A820-48DD-B709-3323E7A6A2F6}" sibTransId="{55EEE189-7FDB-4EB1-A1DE-956D46404341}"/>
    <dgm:cxn modelId="{91CD58C1-DE56-4AA0-8A86-C9A1E2FAEF1A}" type="presOf" srcId="{5E64C284-8007-44BF-8FF0-30F5EFBAEA86}" destId="{43A3352F-BD0A-4CDB-8A35-ADAB99951714}" srcOrd="0" destOrd="0" presId="urn:microsoft.com/office/officeart/2005/8/layout/list1"/>
    <dgm:cxn modelId="{A1D4D0CC-3C49-4459-A276-C61788439FEC}" srcId="{6C9B9626-8941-4A38-90D3-7C6E06B49C57}" destId="{071C3EB8-648E-4F01-A8E1-F8FE2E13FACF}" srcOrd="2" destOrd="0" parTransId="{9C072442-59EB-484B-867D-344DFA94F0D8}" sibTransId="{C1277F85-51AC-40BE-980D-31A779CA4AD5}"/>
    <dgm:cxn modelId="{E2134DD8-8D86-4986-8BF5-44CED5F17CDD}" srcId="{5E64C284-8007-44BF-8FF0-30F5EFBAEA86}" destId="{6C9B9626-8941-4A38-90D3-7C6E06B49C57}" srcOrd="0" destOrd="0" parTransId="{B19390FA-EEC0-4E81-A81C-E7031875B7D5}" sibTransId="{90D4D1A6-4681-4E70-9B78-D845F06D2111}"/>
    <dgm:cxn modelId="{B087E0E1-A8FA-47FE-8F79-7E8B24EAF694}" type="presOf" srcId="{513ED37E-A5D9-43C2-9D01-2999ABE5CD73}" destId="{B56C7E4A-7DFC-488F-8DE5-F0A5ABBD0B08}" srcOrd="0" destOrd="4" presId="urn:microsoft.com/office/officeart/2005/8/layout/list1"/>
    <dgm:cxn modelId="{E7222A16-E1B3-4638-8D1A-D4E7D8ECD054}" type="presParOf" srcId="{43A3352F-BD0A-4CDB-8A35-ADAB99951714}" destId="{C962BC09-CB5E-453A-9B05-653B54C9E2FE}" srcOrd="0" destOrd="0" presId="urn:microsoft.com/office/officeart/2005/8/layout/list1"/>
    <dgm:cxn modelId="{0F15C5D2-0788-411A-B32B-3E1A4687BFC0}" type="presParOf" srcId="{C962BC09-CB5E-453A-9B05-653B54C9E2FE}" destId="{5941D559-5053-400A-986B-8607F1331DFE}" srcOrd="0" destOrd="0" presId="urn:microsoft.com/office/officeart/2005/8/layout/list1"/>
    <dgm:cxn modelId="{D7A67C0C-8E23-42E1-A03F-B22342904683}" type="presParOf" srcId="{C962BC09-CB5E-453A-9B05-653B54C9E2FE}" destId="{87797DD0-D0DE-46AD-8EEE-652DD998034E}" srcOrd="1" destOrd="0" presId="urn:microsoft.com/office/officeart/2005/8/layout/list1"/>
    <dgm:cxn modelId="{FA6E25A1-ED36-48D4-93BC-5B710E1EA1C9}" type="presParOf" srcId="{43A3352F-BD0A-4CDB-8A35-ADAB99951714}" destId="{7D55ADF6-D4BB-47E8-B929-B7FB7CA39633}" srcOrd="1" destOrd="0" presId="urn:microsoft.com/office/officeart/2005/8/layout/list1"/>
    <dgm:cxn modelId="{2F0698FA-73D6-47D5-928F-BF7E190716D7}" type="presParOf" srcId="{43A3352F-BD0A-4CDB-8A35-ADAB99951714}" destId="{B56C7E4A-7DFC-488F-8DE5-F0A5ABBD0B0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E64C284-8007-44BF-8FF0-30F5EFBAEA86}" type="doc">
      <dgm:prSet loTypeId="urn:microsoft.com/office/officeart/2005/8/layout/list1" loCatId="list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pPr rtl="1"/>
          <a:endParaRPr lang="he-IL"/>
        </a:p>
      </dgm:t>
    </dgm:pt>
    <dgm:pt modelId="{6C9B9626-8941-4A38-90D3-7C6E06B49C57}">
      <dgm:prSet phldrT="[טקסט]" custT="1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ctr" rtl="1"/>
          <a:r>
            <a:rPr lang="he-IL" sz="105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ניתוח לפי ימים בשבוע ויצירת גרף</a:t>
          </a:r>
        </a:p>
      </dgm:t>
    </dgm:pt>
    <dgm:pt modelId="{B19390FA-EEC0-4E81-A81C-E7031875B7D5}" type="parTrans" cxnId="{E2134DD8-8D86-4986-8BF5-44CED5F17CDD}">
      <dgm:prSet/>
      <dgm:spPr/>
      <dgm:t>
        <a:bodyPr/>
        <a:lstStyle/>
        <a:p>
          <a:pPr rtl="1"/>
          <a:endParaRPr lang="he-IL"/>
        </a:p>
      </dgm:t>
    </dgm:pt>
    <dgm:pt modelId="{90D4D1A6-4681-4E70-9B78-D845F06D2111}" type="sibTrans" cxnId="{E2134DD8-8D86-4986-8BF5-44CED5F17CDD}">
      <dgm:prSet/>
      <dgm:spPr/>
      <dgm:t>
        <a:bodyPr/>
        <a:lstStyle/>
        <a:p>
          <a:pPr rtl="1"/>
          <a:endParaRPr lang="he-IL"/>
        </a:p>
      </dgm:t>
    </dgm:pt>
    <dgm:pt modelId="{6C9A9889-5E51-4850-B31D-24D39D5F3852}">
      <dgm:prSet phldrT="[טקסט]" custT="1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ctr" rtl="1"/>
          <a:r>
            <a:rPr lang="he-IL" sz="11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מסקנות מהגרף</a:t>
          </a:r>
        </a:p>
      </dgm:t>
    </dgm:pt>
    <dgm:pt modelId="{C62FC4BE-36D0-4B0B-B361-A5BB65AE3194}" type="parTrans" cxnId="{09390D86-4BD5-491F-B0F7-FA4E0A165BDC}">
      <dgm:prSet/>
      <dgm:spPr/>
      <dgm:t>
        <a:bodyPr/>
        <a:lstStyle/>
        <a:p>
          <a:pPr rtl="1"/>
          <a:endParaRPr lang="he-IL"/>
        </a:p>
      </dgm:t>
    </dgm:pt>
    <dgm:pt modelId="{E2B45D92-9255-48C4-A565-A236EC0B77DA}" type="sibTrans" cxnId="{09390D86-4BD5-491F-B0F7-FA4E0A165BDC}">
      <dgm:prSet/>
      <dgm:spPr/>
      <dgm:t>
        <a:bodyPr/>
        <a:lstStyle/>
        <a:p>
          <a:pPr rtl="1"/>
          <a:endParaRPr lang="he-IL"/>
        </a:p>
      </dgm:t>
    </dgm:pt>
    <dgm:pt modelId="{B4BA248E-C191-4CD0-BA55-FE60053E8404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יצרתי </a:t>
          </a:r>
          <a:r>
            <a:rPr lang="en-US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DataFrame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חדש שמקובץ לפי חלוקה לימי מסחר מ0 עד 6 ושמור בו רק ערכי הממוצע של ה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Close</a:t>
          </a:r>
          <a:endParaRPr lang="he-IL" sz="1000" b="1" i="0" u="none" strike="noStrike" cap="none" dirty="0"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</dgm:t>
    </dgm:pt>
    <dgm:pt modelId="{99F3A6EE-983F-44C5-9214-A98A290694A9}" type="parTrans" cxnId="{9C573672-48DC-4EE8-A1E4-00AB74BC916C}">
      <dgm:prSet/>
      <dgm:spPr/>
      <dgm:t>
        <a:bodyPr/>
        <a:lstStyle/>
        <a:p>
          <a:pPr rtl="1"/>
          <a:endParaRPr lang="he-IL"/>
        </a:p>
      </dgm:t>
    </dgm:pt>
    <dgm:pt modelId="{6C537AF0-8239-4FF8-BA07-96434C297857}" type="sibTrans" cxnId="{9C573672-48DC-4EE8-A1E4-00AB74BC916C}">
      <dgm:prSet/>
      <dgm:spPr/>
      <dgm:t>
        <a:bodyPr/>
        <a:lstStyle/>
        <a:p>
          <a:pPr rtl="1"/>
          <a:endParaRPr lang="he-IL"/>
        </a:p>
      </dgm:t>
    </dgm:pt>
    <dgm:pt modelId="{C0D0DFEB-704D-400E-B745-31A66036687A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ניתן לראות מהגרף </a:t>
          </a:r>
          <a:r>
            <a:rPr lang="he-IL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שבאמע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השבוע(יום רביעי) ממוצע מחיר הסגירה הוא הנמוך ביותר </a:t>
          </a:r>
        </a:p>
      </dgm:t>
    </dgm:pt>
    <dgm:pt modelId="{0F083EF0-D35D-41B1-A98D-EEF27A3B3985}" type="parTrans" cxnId="{09E5ADB7-2A68-46F1-9032-BA043B3238C8}">
      <dgm:prSet/>
      <dgm:spPr/>
      <dgm:t>
        <a:bodyPr/>
        <a:lstStyle/>
        <a:p>
          <a:pPr rtl="1"/>
          <a:endParaRPr lang="he-IL"/>
        </a:p>
      </dgm:t>
    </dgm:pt>
    <dgm:pt modelId="{7A5DE533-C07E-415A-91FB-A1126AF44B8D}" type="sibTrans" cxnId="{09E5ADB7-2A68-46F1-9032-BA043B3238C8}">
      <dgm:prSet/>
      <dgm:spPr/>
      <dgm:t>
        <a:bodyPr/>
        <a:lstStyle/>
        <a:p>
          <a:pPr rtl="1"/>
          <a:endParaRPr lang="he-IL"/>
        </a:p>
      </dgm:t>
    </dgm:pt>
    <dgm:pt modelId="{4FA0F026-3033-4566-8FB6-173A1579D951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יצרתי גרף עמודות שמציג את ממוצע ערך ה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close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לפי ימות השבוע (0-שני והלאה)</a:t>
          </a:r>
        </a:p>
      </dgm:t>
    </dgm:pt>
    <dgm:pt modelId="{A9E9F701-5D6E-4A0D-A9E2-BA1751279CCE}" type="parTrans" cxnId="{5E3D6206-149D-4B57-85F8-CB115F0E53A3}">
      <dgm:prSet/>
      <dgm:spPr/>
      <dgm:t>
        <a:bodyPr/>
        <a:lstStyle/>
        <a:p>
          <a:pPr rtl="1"/>
          <a:endParaRPr lang="he-IL"/>
        </a:p>
      </dgm:t>
    </dgm:pt>
    <dgm:pt modelId="{407DB5DB-9FB5-4F41-B23F-C79FFFF85C2C}" type="sibTrans" cxnId="{5E3D6206-149D-4B57-85F8-CB115F0E53A3}">
      <dgm:prSet/>
      <dgm:spPr/>
      <dgm:t>
        <a:bodyPr/>
        <a:lstStyle/>
        <a:p>
          <a:pPr rtl="1"/>
          <a:endParaRPr lang="he-IL"/>
        </a:p>
      </dgm:t>
    </dgm:pt>
    <dgm:pt modelId="{A3C2286B-5B61-4082-B261-1F9809D59867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בחרתי גודל , צבע </a:t>
          </a:r>
          <a:r>
            <a:rPr lang="he-IL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ותויות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מתאימות</a:t>
          </a:r>
        </a:p>
      </dgm:t>
    </dgm:pt>
    <dgm:pt modelId="{ED138170-25AA-4030-A5F4-FD75EEE1D713}" type="parTrans" cxnId="{2B3B7CDE-5904-42AF-8EC0-E5A855991D0A}">
      <dgm:prSet/>
      <dgm:spPr/>
      <dgm:t>
        <a:bodyPr/>
        <a:lstStyle/>
        <a:p>
          <a:pPr rtl="1"/>
          <a:endParaRPr lang="he-IL"/>
        </a:p>
      </dgm:t>
    </dgm:pt>
    <dgm:pt modelId="{F4EBF191-A770-4916-A5A1-5CFE37FE2C98}" type="sibTrans" cxnId="{2B3B7CDE-5904-42AF-8EC0-E5A855991D0A}">
      <dgm:prSet/>
      <dgm:spPr/>
      <dgm:t>
        <a:bodyPr/>
        <a:lstStyle/>
        <a:p>
          <a:pPr rtl="1"/>
          <a:endParaRPr lang="he-IL"/>
        </a:p>
      </dgm:t>
    </dgm:pt>
    <dgm:pt modelId="{5A646B85-2432-4186-8304-175A9F6C4780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שיניתי את הסקאלה של ציר ה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Y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שיהיה בין 450 ל480 כי הערכים הם ביניהם וכך נוכל לנתח בצורה יותר טובה את הגרף </a:t>
          </a:r>
        </a:p>
      </dgm:t>
    </dgm:pt>
    <dgm:pt modelId="{1ACF7BB0-D306-4BBF-9653-6A5FA841CC87}" type="parTrans" cxnId="{B0296BDB-8E7E-4E1C-9C53-F97C188DEF89}">
      <dgm:prSet/>
      <dgm:spPr/>
      <dgm:t>
        <a:bodyPr/>
        <a:lstStyle/>
        <a:p>
          <a:pPr rtl="1"/>
          <a:endParaRPr lang="he-IL"/>
        </a:p>
      </dgm:t>
    </dgm:pt>
    <dgm:pt modelId="{25DCF1DF-31EE-43BA-B830-8136BAA2CA56}" type="sibTrans" cxnId="{B0296BDB-8E7E-4E1C-9C53-F97C188DEF89}">
      <dgm:prSet/>
      <dgm:spPr/>
      <dgm:t>
        <a:bodyPr/>
        <a:lstStyle/>
        <a:p>
          <a:pPr rtl="1"/>
          <a:endParaRPr lang="he-IL"/>
        </a:p>
      </dgm:t>
    </dgm:pt>
    <dgm:pt modelId="{C36F7C4E-6057-42B8-9979-0FC527664C52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ממוצע מחיר הסגירה הגבוה ביותר הוא בתחילת השבוע(יום שני)</a:t>
          </a:r>
        </a:p>
      </dgm:t>
    </dgm:pt>
    <dgm:pt modelId="{8C474207-C38B-438A-8A45-8F4ECF37DB3D}" type="parTrans" cxnId="{BFE5E424-EBEF-4D71-9C0C-2EBD01235257}">
      <dgm:prSet/>
      <dgm:spPr/>
      <dgm:t>
        <a:bodyPr/>
        <a:lstStyle/>
        <a:p>
          <a:pPr rtl="1"/>
          <a:endParaRPr lang="he-IL"/>
        </a:p>
      </dgm:t>
    </dgm:pt>
    <dgm:pt modelId="{C2FEBB5B-5BB5-40FD-A45E-CC79B7359365}" type="sibTrans" cxnId="{BFE5E424-EBEF-4D71-9C0C-2EBD01235257}">
      <dgm:prSet/>
      <dgm:spPr/>
      <dgm:t>
        <a:bodyPr/>
        <a:lstStyle/>
        <a:p>
          <a:pPr rtl="1"/>
          <a:endParaRPr lang="he-IL"/>
        </a:p>
      </dgm:t>
    </dgm:pt>
    <dgm:pt modelId="{C57FFCF7-E748-469D-9A5E-1D12C57136FE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ניתן לראות שהערכים עצמם הם כולם בין 460 ל470 ככה שאין שינוי גדול </a:t>
          </a:r>
        </a:p>
      </dgm:t>
    </dgm:pt>
    <dgm:pt modelId="{237405D5-6888-400D-9F47-A6720B021B6B}" type="parTrans" cxnId="{299F090C-E991-4618-B6B1-019E258D08D7}">
      <dgm:prSet/>
      <dgm:spPr/>
      <dgm:t>
        <a:bodyPr/>
        <a:lstStyle/>
        <a:p>
          <a:pPr rtl="1"/>
          <a:endParaRPr lang="he-IL"/>
        </a:p>
      </dgm:t>
    </dgm:pt>
    <dgm:pt modelId="{2D8F721F-2034-46CB-8A14-4DACD06FE41D}" type="sibTrans" cxnId="{299F090C-E991-4618-B6B1-019E258D08D7}">
      <dgm:prSet/>
      <dgm:spPr/>
      <dgm:t>
        <a:bodyPr/>
        <a:lstStyle/>
        <a:p>
          <a:pPr rtl="1"/>
          <a:endParaRPr lang="he-IL"/>
        </a:p>
      </dgm:t>
    </dgm:pt>
    <dgm:pt modelId="{43A3352F-BD0A-4CDB-8A35-ADAB99951714}" type="pres">
      <dgm:prSet presAssocID="{5E64C284-8007-44BF-8FF0-30F5EFBAEA86}" presName="linear" presStyleCnt="0">
        <dgm:presLayoutVars>
          <dgm:dir/>
          <dgm:animLvl val="lvl"/>
          <dgm:resizeHandles val="exact"/>
        </dgm:presLayoutVars>
      </dgm:prSet>
      <dgm:spPr/>
    </dgm:pt>
    <dgm:pt modelId="{C962BC09-CB5E-453A-9B05-653B54C9E2FE}" type="pres">
      <dgm:prSet presAssocID="{6C9B9626-8941-4A38-90D3-7C6E06B49C57}" presName="parentLin" presStyleCnt="0"/>
      <dgm:spPr/>
    </dgm:pt>
    <dgm:pt modelId="{5941D559-5053-400A-986B-8607F1331DFE}" type="pres">
      <dgm:prSet presAssocID="{6C9B9626-8941-4A38-90D3-7C6E06B49C57}" presName="parentLeftMargin" presStyleLbl="node1" presStyleIdx="0" presStyleCnt="2"/>
      <dgm:spPr/>
    </dgm:pt>
    <dgm:pt modelId="{87797DD0-D0DE-46AD-8EEE-652DD998034E}" type="pres">
      <dgm:prSet presAssocID="{6C9B9626-8941-4A38-90D3-7C6E06B49C57}" presName="parentText" presStyleLbl="node1" presStyleIdx="0" presStyleCnt="2" custScaleX="45256" custLinFactX="80703" custLinFactNeighborX="100000" custLinFactNeighborY="2333">
        <dgm:presLayoutVars>
          <dgm:chMax val="0"/>
          <dgm:bulletEnabled val="1"/>
        </dgm:presLayoutVars>
      </dgm:prSet>
      <dgm:spPr/>
    </dgm:pt>
    <dgm:pt modelId="{7D55ADF6-D4BB-47E8-B929-B7FB7CA39633}" type="pres">
      <dgm:prSet presAssocID="{6C9B9626-8941-4A38-90D3-7C6E06B49C57}" presName="negativeSpace" presStyleCnt="0"/>
      <dgm:spPr/>
    </dgm:pt>
    <dgm:pt modelId="{B56C7E4A-7DFC-488F-8DE5-F0A5ABBD0B08}" type="pres">
      <dgm:prSet presAssocID="{6C9B9626-8941-4A38-90D3-7C6E06B49C57}" presName="childText" presStyleLbl="conFgAcc1" presStyleIdx="0" presStyleCnt="2">
        <dgm:presLayoutVars>
          <dgm:bulletEnabled val="1"/>
        </dgm:presLayoutVars>
      </dgm:prSet>
      <dgm:spPr/>
    </dgm:pt>
    <dgm:pt modelId="{9DB2319F-5746-4AE4-994E-F3178EABB028}" type="pres">
      <dgm:prSet presAssocID="{90D4D1A6-4681-4E70-9B78-D845F06D2111}" presName="spaceBetweenRectangles" presStyleCnt="0"/>
      <dgm:spPr/>
    </dgm:pt>
    <dgm:pt modelId="{0B14A4EF-C21A-4A32-8C71-AA6C1F940AB9}" type="pres">
      <dgm:prSet presAssocID="{6C9A9889-5E51-4850-B31D-24D39D5F3852}" presName="parentLin" presStyleCnt="0"/>
      <dgm:spPr/>
    </dgm:pt>
    <dgm:pt modelId="{5FAC56C1-0EE2-4DA6-B9A1-EDEAF0AA2005}" type="pres">
      <dgm:prSet presAssocID="{6C9A9889-5E51-4850-B31D-24D39D5F3852}" presName="parentLeftMargin" presStyleLbl="node1" presStyleIdx="0" presStyleCnt="2"/>
      <dgm:spPr/>
    </dgm:pt>
    <dgm:pt modelId="{D5E50843-A8FC-4900-959C-E480AB6883F7}" type="pres">
      <dgm:prSet presAssocID="{6C9A9889-5E51-4850-B31D-24D39D5F3852}" presName="parentText" presStyleLbl="node1" presStyleIdx="1" presStyleCnt="2" custScaleX="45705" custLinFactX="79861" custLinFactNeighborX="100000">
        <dgm:presLayoutVars>
          <dgm:chMax val="0"/>
          <dgm:bulletEnabled val="1"/>
        </dgm:presLayoutVars>
      </dgm:prSet>
      <dgm:spPr/>
    </dgm:pt>
    <dgm:pt modelId="{2FD6E778-FFAE-438B-842C-4E16905A1686}" type="pres">
      <dgm:prSet presAssocID="{6C9A9889-5E51-4850-B31D-24D39D5F3852}" presName="negativeSpace" presStyleCnt="0"/>
      <dgm:spPr/>
    </dgm:pt>
    <dgm:pt modelId="{6C4B6892-0277-4EB9-8D9F-F5BB194D3117}" type="pres">
      <dgm:prSet presAssocID="{6C9A9889-5E51-4850-B31D-24D39D5F385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E3D6206-149D-4B57-85F8-CB115F0E53A3}" srcId="{6C9B9626-8941-4A38-90D3-7C6E06B49C57}" destId="{4FA0F026-3033-4566-8FB6-173A1579D951}" srcOrd="1" destOrd="0" parTransId="{A9E9F701-5D6E-4A0D-A9E2-BA1751279CCE}" sibTransId="{407DB5DB-9FB5-4F41-B23F-C79FFFF85C2C}"/>
    <dgm:cxn modelId="{299F090C-E991-4618-B6B1-019E258D08D7}" srcId="{6C9A9889-5E51-4850-B31D-24D39D5F3852}" destId="{C57FFCF7-E748-469D-9A5E-1D12C57136FE}" srcOrd="2" destOrd="0" parTransId="{237405D5-6888-400D-9F47-A6720B021B6B}" sibTransId="{2D8F721F-2034-46CB-8A14-4DACD06FE41D}"/>
    <dgm:cxn modelId="{BFE5E424-EBEF-4D71-9C0C-2EBD01235257}" srcId="{6C9A9889-5E51-4850-B31D-24D39D5F3852}" destId="{C36F7C4E-6057-42B8-9979-0FC527664C52}" srcOrd="1" destOrd="0" parTransId="{8C474207-C38B-438A-8A45-8F4ECF37DB3D}" sibTransId="{C2FEBB5B-5BB5-40FD-A45E-CC79B7359365}"/>
    <dgm:cxn modelId="{93361732-5B55-4C0C-AF14-343F92623353}" type="presOf" srcId="{C57FFCF7-E748-469D-9A5E-1D12C57136FE}" destId="{6C4B6892-0277-4EB9-8D9F-F5BB194D3117}" srcOrd="0" destOrd="2" presId="urn:microsoft.com/office/officeart/2005/8/layout/list1"/>
    <dgm:cxn modelId="{04687B43-7F5D-4A44-8195-8CE6571D6AC2}" type="presOf" srcId="{6C9A9889-5E51-4850-B31D-24D39D5F3852}" destId="{5FAC56C1-0EE2-4DA6-B9A1-EDEAF0AA2005}" srcOrd="0" destOrd="0" presId="urn:microsoft.com/office/officeart/2005/8/layout/list1"/>
    <dgm:cxn modelId="{5B2BF14C-8D60-42B5-A1CA-4B7E8334A3E7}" type="presOf" srcId="{A3C2286B-5B61-4082-B261-1F9809D59867}" destId="{B56C7E4A-7DFC-488F-8DE5-F0A5ABBD0B08}" srcOrd="0" destOrd="2" presId="urn:microsoft.com/office/officeart/2005/8/layout/list1"/>
    <dgm:cxn modelId="{9C573672-48DC-4EE8-A1E4-00AB74BC916C}" srcId="{6C9B9626-8941-4A38-90D3-7C6E06B49C57}" destId="{B4BA248E-C191-4CD0-BA55-FE60053E8404}" srcOrd="0" destOrd="0" parTransId="{99F3A6EE-983F-44C5-9214-A98A290694A9}" sibTransId="{6C537AF0-8239-4FF8-BA07-96434C297857}"/>
    <dgm:cxn modelId="{53A0F657-DEED-4F17-8DF3-5C930D521265}" type="presOf" srcId="{5A646B85-2432-4186-8304-175A9F6C4780}" destId="{B56C7E4A-7DFC-488F-8DE5-F0A5ABBD0B08}" srcOrd="0" destOrd="3" presId="urn:microsoft.com/office/officeart/2005/8/layout/list1"/>
    <dgm:cxn modelId="{D64E5158-D70D-45A6-A7F2-0BDB6E723613}" type="presOf" srcId="{6C9B9626-8941-4A38-90D3-7C6E06B49C57}" destId="{5941D559-5053-400A-986B-8607F1331DFE}" srcOrd="0" destOrd="0" presId="urn:microsoft.com/office/officeart/2005/8/layout/list1"/>
    <dgm:cxn modelId="{8BB5C278-973B-4655-A4AA-8F214C19B451}" type="presOf" srcId="{6C9A9889-5E51-4850-B31D-24D39D5F3852}" destId="{D5E50843-A8FC-4900-959C-E480AB6883F7}" srcOrd="1" destOrd="0" presId="urn:microsoft.com/office/officeart/2005/8/layout/list1"/>
    <dgm:cxn modelId="{3370147E-638B-4575-B680-3EF96F55665A}" type="presOf" srcId="{B4BA248E-C191-4CD0-BA55-FE60053E8404}" destId="{B56C7E4A-7DFC-488F-8DE5-F0A5ABBD0B08}" srcOrd="0" destOrd="0" presId="urn:microsoft.com/office/officeart/2005/8/layout/list1"/>
    <dgm:cxn modelId="{09390D86-4BD5-491F-B0F7-FA4E0A165BDC}" srcId="{5E64C284-8007-44BF-8FF0-30F5EFBAEA86}" destId="{6C9A9889-5E51-4850-B31D-24D39D5F3852}" srcOrd="1" destOrd="0" parTransId="{C62FC4BE-36D0-4B0B-B361-A5BB65AE3194}" sibTransId="{E2B45D92-9255-48C4-A565-A236EC0B77DA}"/>
    <dgm:cxn modelId="{481A80A8-BF60-4482-A02F-7BB4BEDAAF62}" type="presOf" srcId="{6C9B9626-8941-4A38-90D3-7C6E06B49C57}" destId="{87797DD0-D0DE-46AD-8EEE-652DD998034E}" srcOrd="1" destOrd="0" presId="urn:microsoft.com/office/officeart/2005/8/layout/list1"/>
    <dgm:cxn modelId="{09E5ADB7-2A68-46F1-9032-BA043B3238C8}" srcId="{6C9A9889-5E51-4850-B31D-24D39D5F3852}" destId="{C0D0DFEB-704D-400E-B745-31A66036687A}" srcOrd="0" destOrd="0" parTransId="{0F083EF0-D35D-41B1-A98D-EEF27A3B3985}" sibTransId="{7A5DE533-C07E-415A-91FB-A1126AF44B8D}"/>
    <dgm:cxn modelId="{91CD58C1-DE56-4AA0-8A86-C9A1E2FAEF1A}" type="presOf" srcId="{5E64C284-8007-44BF-8FF0-30F5EFBAEA86}" destId="{43A3352F-BD0A-4CDB-8A35-ADAB99951714}" srcOrd="0" destOrd="0" presId="urn:microsoft.com/office/officeart/2005/8/layout/list1"/>
    <dgm:cxn modelId="{AAD797C7-5B6C-4B9D-B432-DFC984C75BA6}" type="presOf" srcId="{C0D0DFEB-704D-400E-B745-31A66036687A}" destId="{6C4B6892-0277-4EB9-8D9F-F5BB194D3117}" srcOrd="0" destOrd="0" presId="urn:microsoft.com/office/officeart/2005/8/layout/list1"/>
    <dgm:cxn modelId="{E460D3CE-C84F-4356-B66B-DAB5F0AC5C34}" type="presOf" srcId="{4FA0F026-3033-4566-8FB6-173A1579D951}" destId="{B56C7E4A-7DFC-488F-8DE5-F0A5ABBD0B08}" srcOrd="0" destOrd="1" presId="urn:microsoft.com/office/officeart/2005/8/layout/list1"/>
    <dgm:cxn modelId="{E2134DD8-8D86-4986-8BF5-44CED5F17CDD}" srcId="{5E64C284-8007-44BF-8FF0-30F5EFBAEA86}" destId="{6C9B9626-8941-4A38-90D3-7C6E06B49C57}" srcOrd="0" destOrd="0" parTransId="{B19390FA-EEC0-4E81-A81C-E7031875B7D5}" sibTransId="{90D4D1A6-4681-4E70-9B78-D845F06D2111}"/>
    <dgm:cxn modelId="{B0296BDB-8E7E-4E1C-9C53-F97C188DEF89}" srcId="{6C9B9626-8941-4A38-90D3-7C6E06B49C57}" destId="{5A646B85-2432-4186-8304-175A9F6C4780}" srcOrd="3" destOrd="0" parTransId="{1ACF7BB0-D306-4BBF-9653-6A5FA841CC87}" sibTransId="{25DCF1DF-31EE-43BA-B830-8136BAA2CA56}"/>
    <dgm:cxn modelId="{2B3B7CDE-5904-42AF-8EC0-E5A855991D0A}" srcId="{6C9B9626-8941-4A38-90D3-7C6E06B49C57}" destId="{A3C2286B-5B61-4082-B261-1F9809D59867}" srcOrd="2" destOrd="0" parTransId="{ED138170-25AA-4030-A5F4-FD75EEE1D713}" sibTransId="{F4EBF191-A770-4916-A5A1-5CFE37FE2C98}"/>
    <dgm:cxn modelId="{5E92B6FC-49A1-4BA1-BAC7-24E2E76AAC19}" type="presOf" srcId="{C36F7C4E-6057-42B8-9979-0FC527664C52}" destId="{6C4B6892-0277-4EB9-8D9F-F5BB194D3117}" srcOrd="0" destOrd="1" presId="urn:microsoft.com/office/officeart/2005/8/layout/list1"/>
    <dgm:cxn modelId="{E7222A16-E1B3-4638-8D1A-D4E7D8ECD054}" type="presParOf" srcId="{43A3352F-BD0A-4CDB-8A35-ADAB99951714}" destId="{C962BC09-CB5E-453A-9B05-653B54C9E2FE}" srcOrd="0" destOrd="0" presId="urn:microsoft.com/office/officeart/2005/8/layout/list1"/>
    <dgm:cxn modelId="{0F15C5D2-0788-411A-B32B-3E1A4687BFC0}" type="presParOf" srcId="{C962BC09-CB5E-453A-9B05-653B54C9E2FE}" destId="{5941D559-5053-400A-986B-8607F1331DFE}" srcOrd="0" destOrd="0" presId="urn:microsoft.com/office/officeart/2005/8/layout/list1"/>
    <dgm:cxn modelId="{D7A67C0C-8E23-42E1-A03F-B22342904683}" type="presParOf" srcId="{C962BC09-CB5E-453A-9B05-653B54C9E2FE}" destId="{87797DD0-D0DE-46AD-8EEE-652DD998034E}" srcOrd="1" destOrd="0" presId="urn:microsoft.com/office/officeart/2005/8/layout/list1"/>
    <dgm:cxn modelId="{FA6E25A1-ED36-48D4-93BC-5B710E1EA1C9}" type="presParOf" srcId="{43A3352F-BD0A-4CDB-8A35-ADAB99951714}" destId="{7D55ADF6-D4BB-47E8-B929-B7FB7CA39633}" srcOrd="1" destOrd="0" presId="urn:microsoft.com/office/officeart/2005/8/layout/list1"/>
    <dgm:cxn modelId="{2F0698FA-73D6-47D5-928F-BF7E190716D7}" type="presParOf" srcId="{43A3352F-BD0A-4CDB-8A35-ADAB99951714}" destId="{B56C7E4A-7DFC-488F-8DE5-F0A5ABBD0B08}" srcOrd="2" destOrd="0" presId="urn:microsoft.com/office/officeart/2005/8/layout/list1"/>
    <dgm:cxn modelId="{A319A45E-CAAF-41AA-884B-CD4EBE624E7C}" type="presParOf" srcId="{43A3352F-BD0A-4CDB-8A35-ADAB99951714}" destId="{9DB2319F-5746-4AE4-994E-F3178EABB028}" srcOrd="3" destOrd="0" presId="urn:microsoft.com/office/officeart/2005/8/layout/list1"/>
    <dgm:cxn modelId="{0A1B36CA-747D-4FD4-8B26-EEDD54FB0B7C}" type="presParOf" srcId="{43A3352F-BD0A-4CDB-8A35-ADAB99951714}" destId="{0B14A4EF-C21A-4A32-8C71-AA6C1F940AB9}" srcOrd="4" destOrd="0" presId="urn:microsoft.com/office/officeart/2005/8/layout/list1"/>
    <dgm:cxn modelId="{38D70438-F269-4229-BB10-568819B938F7}" type="presParOf" srcId="{0B14A4EF-C21A-4A32-8C71-AA6C1F940AB9}" destId="{5FAC56C1-0EE2-4DA6-B9A1-EDEAF0AA2005}" srcOrd="0" destOrd="0" presId="urn:microsoft.com/office/officeart/2005/8/layout/list1"/>
    <dgm:cxn modelId="{90F2C9A2-F6F3-4CA3-98EF-BDDCF4840803}" type="presParOf" srcId="{0B14A4EF-C21A-4A32-8C71-AA6C1F940AB9}" destId="{D5E50843-A8FC-4900-959C-E480AB6883F7}" srcOrd="1" destOrd="0" presId="urn:microsoft.com/office/officeart/2005/8/layout/list1"/>
    <dgm:cxn modelId="{02F68A81-73E0-4F5D-8DE6-8D21DB444133}" type="presParOf" srcId="{43A3352F-BD0A-4CDB-8A35-ADAB99951714}" destId="{2FD6E778-FFAE-438B-842C-4E16905A1686}" srcOrd="5" destOrd="0" presId="urn:microsoft.com/office/officeart/2005/8/layout/list1"/>
    <dgm:cxn modelId="{D6538FA6-D389-443A-9A28-32045939C1D7}" type="presParOf" srcId="{43A3352F-BD0A-4CDB-8A35-ADAB99951714}" destId="{6C4B6892-0277-4EB9-8D9F-F5BB194D311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E64C284-8007-44BF-8FF0-30F5EFBAEA86}" type="doc">
      <dgm:prSet loTypeId="urn:microsoft.com/office/officeart/2005/8/layout/list1" loCatId="list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pPr rtl="1"/>
          <a:endParaRPr lang="he-IL"/>
        </a:p>
      </dgm:t>
    </dgm:pt>
    <dgm:pt modelId="{6C9B9626-8941-4A38-90D3-7C6E06B49C57}">
      <dgm:prSet phldrT="[טקסט]" custT="1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ctr" rtl="1"/>
          <a:r>
            <a:rPr lang="he-IL" sz="105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ניתוח לפי חודשים ויצירת גרף</a:t>
          </a:r>
        </a:p>
      </dgm:t>
    </dgm:pt>
    <dgm:pt modelId="{B19390FA-EEC0-4E81-A81C-E7031875B7D5}" type="parTrans" cxnId="{E2134DD8-8D86-4986-8BF5-44CED5F17CDD}">
      <dgm:prSet/>
      <dgm:spPr/>
      <dgm:t>
        <a:bodyPr/>
        <a:lstStyle/>
        <a:p>
          <a:pPr rtl="1"/>
          <a:endParaRPr lang="he-IL"/>
        </a:p>
      </dgm:t>
    </dgm:pt>
    <dgm:pt modelId="{90D4D1A6-4681-4E70-9B78-D845F06D2111}" type="sibTrans" cxnId="{E2134DD8-8D86-4986-8BF5-44CED5F17CDD}">
      <dgm:prSet/>
      <dgm:spPr/>
      <dgm:t>
        <a:bodyPr/>
        <a:lstStyle/>
        <a:p>
          <a:pPr rtl="1"/>
          <a:endParaRPr lang="he-IL"/>
        </a:p>
      </dgm:t>
    </dgm:pt>
    <dgm:pt modelId="{6C9A9889-5E51-4850-B31D-24D39D5F3852}">
      <dgm:prSet phldrT="[טקסט]" custT="1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ctr" rtl="1"/>
          <a:r>
            <a:rPr lang="he-IL" sz="11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מסקנות מהגרף</a:t>
          </a:r>
        </a:p>
      </dgm:t>
    </dgm:pt>
    <dgm:pt modelId="{C62FC4BE-36D0-4B0B-B361-A5BB65AE3194}" type="parTrans" cxnId="{09390D86-4BD5-491F-B0F7-FA4E0A165BDC}">
      <dgm:prSet/>
      <dgm:spPr/>
      <dgm:t>
        <a:bodyPr/>
        <a:lstStyle/>
        <a:p>
          <a:pPr rtl="1"/>
          <a:endParaRPr lang="he-IL"/>
        </a:p>
      </dgm:t>
    </dgm:pt>
    <dgm:pt modelId="{E2B45D92-9255-48C4-A565-A236EC0B77DA}" type="sibTrans" cxnId="{09390D86-4BD5-491F-B0F7-FA4E0A165BDC}">
      <dgm:prSet/>
      <dgm:spPr/>
      <dgm:t>
        <a:bodyPr/>
        <a:lstStyle/>
        <a:p>
          <a:pPr rtl="1"/>
          <a:endParaRPr lang="he-IL"/>
        </a:p>
      </dgm:t>
    </dgm:pt>
    <dgm:pt modelId="{B4BA248E-C191-4CD0-BA55-FE60053E8404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יצרתי </a:t>
          </a:r>
          <a:r>
            <a:rPr lang="en-US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DataFrame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חדש שמקובץ לפי חלוקה חודשים ושמור בו רק ערכי הממוצע של ה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Close</a:t>
          </a:r>
          <a:endParaRPr lang="he-IL" sz="1000" b="1" i="0" u="none" strike="noStrike" cap="none" dirty="0"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</dgm:t>
    </dgm:pt>
    <dgm:pt modelId="{99F3A6EE-983F-44C5-9214-A98A290694A9}" type="parTrans" cxnId="{9C573672-48DC-4EE8-A1E4-00AB74BC916C}">
      <dgm:prSet/>
      <dgm:spPr/>
      <dgm:t>
        <a:bodyPr/>
        <a:lstStyle/>
        <a:p>
          <a:pPr rtl="1"/>
          <a:endParaRPr lang="he-IL"/>
        </a:p>
      </dgm:t>
    </dgm:pt>
    <dgm:pt modelId="{6C537AF0-8239-4FF8-BA07-96434C297857}" type="sibTrans" cxnId="{9C573672-48DC-4EE8-A1E4-00AB74BC916C}">
      <dgm:prSet/>
      <dgm:spPr/>
      <dgm:t>
        <a:bodyPr/>
        <a:lstStyle/>
        <a:p>
          <a:pPr rtl="1"/>
          <a:endParaRPr lang="he-IL"/>
        </a:p>
      </dgm:t>
    </dgm:pt>
    <dgm:pt modelId="{C0D0DFEB-704D-400E-B745-31A66036687A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ניתן לראות שהגרף עולה באופן כללי , בנוסף אפשר לראות שיש </a:t>
          </a:r>
          <a:r>
            <a:rPr lang="he-IL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איזשהי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מגמה מחזורית מבחינת </a:t>
          </a:r>
          <a:r>
            <a:rPr lang="he-IL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העליה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בתוך הטווח – אפשר לראות </a:t>
          </a:r>
          <a:r>
            <a:rPr lang="he-IL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שהעליה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מחולקת ל3 תחומים -</a:t>
          </a:r>
        </a:p>
      </dgm:t>
    </dgm:pt>
    <dgm:pt modelId="{0F083EF0-D35D-41B1-A98D-EEF27A3B3985}" type="parTrans" cxnId="{09E5ADB7-2A68-46F1-9032-BA043B3238C8}">
      <dgm:prSet/>
      <dgm:spPr/>
      <dgm:t>
        <a:bodyPr/>
        <a:lstStyle/>
        <a:p>
          <a:pPr rtl="1"/>
          <a:endParaRPr lang="he-IL"/>
        </a:p>
      </dgm:t>
    </dgm:pt>
    <dgm:pt modelId="{7A5DE533-C07E-415A-91FB-A1126AF44B8D}" type="sibTrans" cxnId="{09E5ADB7-2A68-46F1-9032-BA043B3238C8}">
      <dgm:prSet/>
      <dgm:spPr/>
      <dgm:t>
        <a:bodyPr/>
        <a:lstStyle/>
        <a:p>
          <a:pPr rtl="1"/>
          <a:endParaRPr lang="he-IL"/>
        </a:p>
      </dgm:t>
    </dgm:pt>
    <dgm:pt modelId="{4FA0F026-3033-4566-8FB6-173A1579D951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יצרתי גרף עמודות שמציג את ממוצע ערך ה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close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לפי החודשים</a:t>
          </a:r>
        </a:p>
      </dgm:t>
    </dgm:pt>
    <dgm:pt modelId="{A9E9F701-5D6E-4A0D-A9E2-BA1751279CCE}" type="parTrans" cxnId="{5E3D6206-149D-4B57-85F8-CB115F0E53A3}">
      <dgm:prSet/>
      <dgm:spPr/>
      <dgm:t>
        <a:bodyPr/>
        <a:lstStyle/>
        <a:p>
          <a:pPr rtl="1"/>
          <a:endParaRPr lang="he-IL"/>
        </a:p>
      </dgm:t>
    </dgm:pt>
    <dgm:pt modelId="{407DB5DB-9FB5-4F41-B23F-C79FFFF85C2C}" type="sibTrans" cxnId="{5E3D6206-149D-4B57-85F8-CB115F0E53A3}">
      <dgm:prSet/>
      <dgm:spPr/>
      <dgm:t>
        <a:bodyPr/>
        <a:lstStyle/>
        <a:p>
          <a:pPr rtl="1"/>
          <a:endParaRPr lang="he-IL"/>
        </a:p>
      </dgm:t>
    </dgm:pt>
    <dgm:pt modelId="{A3C2286B-5B61-4082-B261-1F9809D59867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בחרתי גודל לגרף, כותרת , צבע </a:t>
          </a:r>
          <a:r>
            <a:rPr lang="he-IL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ותויות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מתאימות ושיניתי את זווית תצוגת החודשים </a:t>
          </a:r>
        </a:p>
      </dgm:t>
    </dgm:pt>
    <dgm:pt modelId="{ED138170-25AA-4030-A5F4-FD75EEE1D713}" type="parTrans" cxnId="{2B3B7CDE-5904-42AF-8EC0-E5A855991D0A}">
      <dgm:prSet/>
      <dgm:spPr/>
      <dgm:t>
        <a:bodyPr/>
        <a:lstStyle/>
        <a:p>
          <a:pPr rtl="1"/>
          <a:endParaRPr lang="he-IL"/>
        </a:p>
      </dgm:t>
    </dgm:pt>
    <dgm:pt modelId="{F4EBF191-A770-4916-A5A1-5CFE37FE2C98}" type="sibTrans" cxnId="{2B3B7CDE-5904-42AF-8EC0-E5A855991D0A}">
      <dgm:prSet/>
      <dgm:spPr/>
      <dgm:t>
        <a:bodyPr/>
        <a:lstStyle/>
        <a:p>
          <a:pPr rtl="1"/>
          <a:endParaRPr lang="he-IL"/>
        </a:p>
      </dgm:t>
    </dgm:pt>
    <dgm:pt modelId="{5A646B85-2432-4186-8304-175A9F6C4780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שיניתי את הסקאלה של ציר ה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Y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שיהיה בין 400 ל550 כי הערכים הם ביניהם וכך נוכל לנתח בצורה יותר טובה את הגרף </a:t>
          </a:r>
        </a:p>
      </dgm:t>
    </dgm:pt>
    <dgm:pt modelId="{1ACF7BB0-D306-4BBF-9653-6A5FA841CC87}" type="parTrans" cxnId="{B0296BDB-8E7E-4E1C-9C53-F97C188DEF89}">
      <dgm:prSet/>
      <dgm:spPr/>
      <dgm:t>
        <a:bodyPr/>
        <a:lstStyle/>
        <a:p>
          <a:pPr rtl="1"/>
          <a:endParaRPr lang="he-IL"/>
        </a:p>
      </dgm:t>
    </dgm:pt>
    <dgm:pt modelId="{25DCF1DF-31EE-43BA-B830-8136BAA2CA56}" type="sibTrans" cxnId="{B0296BDB-8E7E-4E1C-9C53-F97C188DEF89}">
      <dgm:prSet/>
      <dgm:spPr/>
      <dgm:t>
        <a:bodyPr/>
        <a:lstStyle/>
        <a:p>
          <a:pPr rtl="1"/>
          <a:endParaRPr lang="he-IL"/>
        </a:p>
      </dgm:t>
    </dgm:pt>
    <dgm:pt modelId="{52CA1D46-07FF-4E5A-97F4-3159A2128F26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3 חודשים ראשונים הגרף בעליה , בסוף התקופה יש ירידה </a:t>
          </a:r>
        </a:p>
      </dgm:t>
    </dgm:pt>
    <dgm:pt modelId="{9755D995-E869-473B-BD3E-10581F53083F}" type="parTrans" cxnId="{19756CBA-211D-4DE5-A679-DFC5CD297B5F}">
      <dgm:prSet/>
      <dgm:spPr/>
      <dgm:t>
        <a:bodyPr/>
        <a:lstStyle/>
        <a:p>
          <a:pPr rtl="1"/>
          <a:endParaRPr lang="he-IL"/>
        </a:p>
      </dgm:t>
    </dgm:pt>
    <dgm:pt modelId="{5E5AF01E-4016-49A6-8E74-0DCD7998E146}" type="sibTrans" cxnId="{19756CBA-211D-4DE5-A679-DFC5CD297B5F}">
      <dgm:prSet/>
      <dgm:spPr/>
      <dgm:t>
        <a:bodyPr/>
        <a:lstStyle/>
        <a:p>
          <a:pPr rtl="1"/>
          <a:endParaRPr lang="he-IL"/>
        </a:p>
      </dgm:t>
    </dgm:pt>
    <dgm:pt modelId="{B016CB8E-156B-40AD-B045-E83B1E595A85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4 חודשים נוספים – שוב מגמת עליה שבסופה יש ירידה</a:t>
          </a:r>
        </a:p>
      </dgm:t>
    </dgm:pt>
    <dgm:pt modelId="{BC5BFB71-AEB4-4EBB-ABCA-6DE7BF075F40}" type="parTrans" cxnId="{ADEF0885-296D-490C-A7FC-B2817912750F}">
      <dgm:prSet/>
      <dgm:spPr/>
      <dgm:t>
        <a:bodyPr/>
        <a:lstStyle/>
        <a:p>
          <a:pPr rtl="1"/>
          <a:endParaRPr lang="he-IL"/>
        </a:p>
      </dgm:t>
    </dgm:pt>
    <dgm:pt modelId="{111A4B98-4358-42CF-9311-8451180B5CC4}" type="sibTrans" cxnId="{ADEF0885-296D-490C-A7FC-B2817912750F}">
      <dgm:prSet/>
      <dgm:spPr/>
      <dgm:t>
        <a:bodyPr/>
        <a:lstStyle/>
        <a:p>
          <a:pPr rtl="1"/>
          <a:endParaRPr lang="he-IL"/>
        </a:p>
      </dgm:t>
    </dgm:pt>
    <dgm:pt modelId="{30595F4D-4DB5-4130-BA46-C753D0E4FD41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5 חודשים נוספים של מגמת עליה </a:t>
          </a:r>
        </a:p>
      </dgm:t>
    </dgm:pt>
    <dgm:pt modelId="{8B51FB65-FEA2-46BE-AC19-1AC9896105F0}" type="parTrans" cxnId="{89477FF6-D9A2-423D-B33D-A1673D89F4DD}">
      <dgm:prSet/>
      <dgm:spPr/>
      <dgm:t>
        <a:bodyPr/>
        <a:lstStyle/>
        <a:p>
          <a:pPr rtl="1"/>
          <a:endParaRPr lang="he-IL"/>
        </a:p>
      </dgm:t>
    </dgm:pt>
    <dgm:pt modelId="{674A5CF7-D7BC-4B9E-921D-03E9F709B006}" type="sibTrans" cxnId="{89477FF6-D9A2-423D-B33D-A1673D89F4DD}">
      <dgm:prSet/>
      <dgm:spPr/>
      <dgm:t>
        <a:bodyPr/>
        <a:lstStyle/>
        <a:p>
          <a:pPr rtl="1"/>
          <a:endParaRPr lang="he-IL"/>
        </a:p>
      </dgm:t>
    </dgm:pt>
    <dgm:pt modelId="{43A3352F-BD0A-4CDB-8A35-ADAB99951714}" type="pres">
      <dgm:prSet presAssocID="{5E64C284-8007-44BF-8FF0-30F5EFBAEA86}" presName="linear" presStyleCnt="0">
        <dgm:presLayoutVars>
          <dgm:dir/>
          <dgm:animLvl val="lvl"/>
          <dgm:resizeHandles val="exact"/>
        </dgm:presLayoutVars>
      </dgm:prSet>
      <dgm:spPr/>
    </dgm:pt>
    <dgm:pt modelId="{C962BC09-CB5E-453A-9B05-653B54C9E2FE}" type="pres">
      <dgm:prSet presAssocID="{6C9B9626-8941-4A38-90D3-7C6E06B49C57}" presName="parentLin" presStyleCnt="0"/>
      <dgm:spPr/>
    </dgm:pt>
    <dgm:pt modelId="{5941D559-5053-400A-986B-8607F1331DFE}" type="pres">
      <dgm:prSet presAssocID="{6C9B9626-8941-4A38-90D3-7C6E06B49C57}" presName="parentLeftMargin" presStyleLbl="node1" presStyleIdx="0" presStyleCnt="2"/>
      <dgm:spPr/>
    </dgm:pt>
    <dgm:pt modelId="{87797DD0-D0DE-46AD-8EEE-652DD998034E}" type="pres">
      <dgm:prSet presAssocID="{6C9B9626-8941-4A38-90D3-7C6E06B49C57}" presName="parentText" presStyleLbl="node1" presStyleIdx="0" presStyleCnt="2" custScaleX="45256" custLinFactX="80703" custLinFactNeighborX="100000" custLinFactNeighborY="2333">
        <dgm:presLayoutVars>
          <dgm:chMax val="0"/>
          <dgm:bulletEnabled val="1"/>
        </dgm:presLayoutVars>
      </dgm:prSet>
      <dgm:spPr/>
    </dgm:pt>
    <dgm:pt modelId="{7D55ADF6-D4BB-47E8-B929-B7FB7CA39633}" type="pres">
      <dgm:prSet presAssocID="{6C9B9626-8941-4A38-90D3-7C6E06B49C57}" presName="negativeSpace" presStyleCnt="0"/>
      <dgm:spPr/>
    </dgm:pt>
    <dgm:pt modelId="{B56C7E4A-7DFC-488F-8DE5-F0A5ABBD0B08}" type="pres">
      <dgm:prSet presAssocID="{6C9B9626-8941-4A38-90D3-7C6E06B49C57}" presName="childText" presStyleLbl="conFgAcc1" presStyleIdx="0" presStyleCnt="2">
        <dgm:presLayoutVars>
          <dgm:bulletEnabled val="1"/>
        </dgm:presLayoutVars>
      </dgm:prSet>
      <dgm:spPr/>
    </dgm:pt>
    <dgm:pt modelId="{9DB2319F-5746-4AE4-994E-F3178EABB028}" type="pres">
      <dgm:prSet presAssocID="{90D4D1A6-4681-4E70-9B78-D845F06D2111}" presName="spaceBetweenRectangles" presStyleCnt="0"/>
      <dgm:spPr/>
    </dgm:pt>
    <dgm:pt modelId="{0B14A4EF-C21A-4A32-8C71-AA6C1F940AB9}" type="pres">
      <dgm:prSet presAssocID="{6C9A9889-5E51-4850-B31D-24D39D5F3852}" presName="parentLin" presStyleCnt="0"/>
      <dgm:spPr/>
    </dgm:pt>
    <dgm:pt modelId="{5FAC56C1-0EE2-4DA6-B9A1-EDEAF0AA2005}" type="pres">
      <dgm:prSet presAssocID="{6C9A9889-5E51-4850-B31D-24D39D5F3852}" presName="parentLeftMargin" presStyleLbl="node1" presStyleIdx="0" presStyleCnt="2"/>
      <dgm:spPr/>
    </dgm:pt>
    <dgm:pt modelId="{D5E50843-A8FC-4900-959C-E480AB6883F7}" type="pres">
      <dgm:prSet presAssocID="{6C9A9889-5E51-4850-B31D-24D39D5F3852}" presName="parentText" presStyleLbl="node1" presStyleIdx="1" presStyleCnt="2" custScaleX="45705" custLinFactX="79861" custLinFactNeighborX="100000">
        <dgm:presLayoutVars>
          <dgm:chMax val="0"/>
          <dgm:bulletEnabled val="1"/>
        </dgm:presLayoutVars>
      </dgm:prSet>
      <dgm:spPr/>
    </dgm:pt>
    <dgm:pt modelId="{2FD6E778-FFAE-438B-842C-4E16905A1686}" type="pres">
      <dgm:prSet presAssocID="{6C9A9889-5E51-4850-B31D-24D39D5F3852}" presName="negativeSpace" presStyleCnt="0"/>
      <dgm:spPr/>
    </dgm:pt>
    <dgm:pt modelId="{6C4B6892-0277-4EB9-8D9F-F5BB194D3117}" type="pres">
      <dgm:prSet presAssocID="{6C9A9889-5E51-4850-B31D-24D39D5F385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E3D6206-149D-4B57-85F8-CB115F0E53A3}" srcId="{6C9B9626-8941-4A38-90D3-7C6E06B49C57}" destId="{4FA0F026-3033-4566-8FB6-173A1579D951}" srcOrd="1" destOrd="0" parTransId="{A9E9F701-5D6E-4A0D-A9E2-BA1751279CCE}" sibTransId="{407DB5DB-9FB5-4F41-B23F-C79FFFF85C2C}"/>
    <dgm:cxn modelId="{04687B43-7F5D-4A44-8195-8CE6571D6AC2}" type="presOf" srcId="{6C9A9889-5E51-4850-B31D-24D39D5F3852}" destId="{5FAC56C1-0EE2-4DA6-B9A1-EDEAF0AA2005}" srcOrd="0" destOrd="0" presId="urn:microsoft.com/office/officeart/2005/8/layout/list1"/>
    <dgm:cxn modelId="{0CA42B6B-073C-48C2-8984-37805EC1463F}" type="presOf" srcId="{52CA1D46-07FF-4E5A-97F4-3159A2128F26}" destId="{6C4B6892-0277-4EB9-8D9F-F5BB194D3117}" srcOrd="0" destOrd="1" presId="urn:microsoft.com/office/officeart/2005/8/layout/list1"/>
    <dgm:cxn modelId="{5B2BF14C-8D60-42B5-A1CA-4B7E8334A3E7}" type="presOf" srcId="{A3C2286B-5B61-4082-B261-1F9809D59867}" destId="{B56C7E4A-7DFC-488F-8DE5-F0A5ABBD0B08}" srcOrd="0" destOrd="2" presId="urn:microsoft.com/office/officeart/2005/8/layout/list1"/>
    <dgm:cxn modelId="{9C573672-48DC-4EE8-A1E4-00AB74BC916C}" srcId="{6C9B9626-8941-4A38-90D3-7C6E06B49C57}" destId="{B4BA248E-C191-4CD0-BA55-FE60053E8404}" srcOrd="0" destOrd="0" parTransId="{99F3A6EE-983F-44C5-9214-A98A290694A9}" sibTransId="{6C537AF0-8239-4FF8-BA07-96434C297857}"/>
    <dgm:cxn modelId="{53A0F657-DEED-4F17-8DF3-5C930D521265}" type="presOf" srcId="{5A646B85-2432-4186-8304-175A9F6C4780}" destId="{B56C7E4A-7DFC-488F-8DE5-F0A5ABBD0B08}" srcOrd="0" destOrd="3" presId="urn:microsoft.com/office/officeart/2005/8/layout/list1"/>
    <dgm:cxn modelId="{D64E5158-D70D-45A6-A7F2-0BDB6E723613}" type="presOf" srcId="{6C9B9626-8941-4A38-90D3-7C6E06B49C57}" destId="{5941D559-5053-400A-986B-8607F1331DFE}" srcOrd="0" destOrd="0" presId="urn:microsoft.com/office/officeart/2005/8/layout/list1"/>
    <dgm:cxn modelId="{8BB5C278-973B-4655-A4AA-8F214C19B451}" type="presOf" srcId="{6C9A9889-5E51-4850-B31D-24D39D5F3852}" destId="{D5E50843-A8FC-4900-959C-E480AB6883F7}" srcOrd="1" destOrd="0" presId="urn:microsoft.com/office/officeart/2005/8/layout/list1"/>
    <dgm:cxn modelId="{3370147E-638B-4575-B680-3EF96F55665A}" type="presOf" srcId="{B4BA248E-C191-4CD0-BA55-FE60053E8404}" destId="{B56C7E4A-7DFC-488F-8DE5-F0A5ABBD0B08}" srcOrd="0" destOrd="0" presId="urn:microsoft.com/office/officeart/2005/8/layout/list1"/>
    <dgm:cxn modelId="{ADEF0885-296D-490C-A7FC-B2817912750F}" srcId="{6C9A9889-5E51-4850-B31D-24D39D5F3852}" destId="{B016CB8E-156B-40AD-B045-E83B1E595A85}" srcOrd="2" destOrd="0" parTransId="{BC5BFB71-AEB4-4EBB-ABCA-6DE7BF075F40}" sibTransId="{111A4B98-4358-42CF-9311-8451180B5CC4}"/>
    <dgm:cxn modelId="{09390D86-4BD5-491F-B0F7-FA4E0A165BDC}" srcId="{5E64C284-8007-44BF-8FF0-30F5EFBAEA86}" destId="{6C9A9889-5E51-4850-B31D-24D39D5F3852}" srcOrd="1" destOrd="0" parTransId="{C62FC4BE-36D0-4B0B-B361-A5BB65AE3194}" sibTransId="{E2B45D92-9255-48C4-A565-A236EC0B77DA}"/>
    <dgm:cxn modelId="{1731DC91-E10E-4074-BEFD-FA8D7C89CDE8}" type="presOf" srcId="{30595F4D-4DB5-4130-BA46-C753D0E4FD41}" destId="{6C4B6892-0277-4EB9-8D9F-F5BB194D3117}" srcOrd="0" destOrd="3" presId="urn:microsoft.com/office/officeart/2005/8/layout/list1"/>
    <dgm:cxn modelId="{481A80A8-BF60-4482-A02F-7BB4BEDAAF62}" type="presOf" srcId="{6C9B9626-8941-4A38-90D3-7C6E06B49C57}" destId="{87797DD0-D0DE-46AD-8EEE-652DD998034E}" srcOrd="1" destOrd="0" presId="urn:microsoft.com/office/officeart/2005/8/layout/list1"/>
    <dgm:cxn modelId="{09E5ADB7-2A68-46F1-9032-BA043B3238C8}" srcId="{6C9A9889-5E51-4850-B31D-24D39D5F3852}" destId="{C0D0DFEB-704D-400E-B745-31A66036687A}" srcOrd="0" destOrd="0" parTransId="{0F083EF0-D35D-41B1-A98D-EEF27A3B3985}" sibTransId="{7A5DE533-C07E-415A-91FB-A1126AF44B8D}"/>
    <dgm:cxn modelId="{19756CBA-211D-4DE5-A679-DFC5CD297B5F}" srcId="{6C9A9889-5E51-4850-B31D-24D39D5F3852}" destId="{52CA1D46-07FF-4E5A-97F4-3159A2128F26}" srcOrd="1" destOrd="0" parTransId="{9755D995-E869-473B-BD3E-10581F53083F}" sibTransId="{5E5AF01E-4016-49A6-8E74-0DCD7998E146}"/>
    <dgm:cxn modelId="{91CD58C1-DE56-4AA0-8A86-C9A1E2FAEF1A}" type="presOf" srcId="{5E64C284-8007-44BF-8FF0-30F5EFBAEA86}" destId="{43A3352F-BD0A-4CDB-8A35-ADAB99951714}" srcOrd="0" destOrd="0" presId="urn:microsoft.com/office/officeart/2005/8/layout/list1"/>
    <dgm:cxn modelId="{AAD797C7-5B6C-4B9D-B432-DFC984C75BA6}" type="presOf" srcId="{C0D0DFEB-704D-400E-B745-31A66036687A}" destId="{6C4B6892-0277-4EB9-8D9F-F5BB194D3117}" srcOrd="0" destOrd="0" presId="urn:microsoft.com/office/officeart/2005/8/layout/list1"/>
    <dgm:cxn modelId="{E460D3CE-C84F-4356-B66B-DAB5F0AC5C34}" type="presOf" srcId="{4FA0F026-3033-4566-8FB6-173A1579D951}" destId="{B56C7E4A-7DFC-488F-8DE5-F0A5ABBD0B08}" srcOrd="0" destOrd="1" presId="urn:microsoft.com/office/officeart/2005/8/layout/list1"/>
    <dgm:cxn modelId="{2C8BC0D0-E90F-48D6-93BC-E7AE33E40AD7}" type="presOf" srcId="{B016CB8E-156B-40AD-B045-E83B1E595A85}" destId="{6C4B6892-0277-4EB9-8D9F-F5BB194D3117}" srcOrd="0" destOrd="2" presId="urn:microsoft.com/office/officeart/2005/8/layout/list1"/>
    <dgm:cxn modelId="{E2134DD8-8D86-4986-8BF5-44CED5F17CDD}" srcId="{5E64C284-8007-44BF-8FF0-30F5EFBAEA86}" destId="{6C9B9626-8941-4A38-90D3-7C6E06B49C57}" srcOrd="0" destOrd="0" parTransId="{B19390FA-EEC0-4E81-A81C-E7031875B7D5}" sibTransId="{90D4D1A6-4681-4E70-9B78-D845F06D2111}"/>
    <dgm:cxn modelId="{B0296BDB-8E7E-4E1C-9C53-F97C188DEF89}" srcId="{6C9B9626-8941-4A38-90D3-7C6E06B49C57}" destId="{5A646B85-2432-4186-8304-175A9F6C4780}" srcOrd="3" destOrd="0" parTransId="{1ACF7BB0-D306-4BBF-9653-6A5FA841CC87}" sibTransId="{25DCF1DF-31EE-43BA-B830-8136BAA2CA56}"/>
    <dgm:cxn modelId="{2B3B7CDE-5904-42AF-8EC0-E5A855991D0A}" srcId="{6C9B9626-8941-4A38-90D3-7C6E06B49C57}" destId="{A3C2286B-5B61-4082-B261-1F9809D59867}" srcOrd="2" destOrd="0" parTransId="{ED138170-25AA-4030-A5F4-FD75EEE1D713}" sibTransId="{F4EBF191-A770-4916-A5A1-5CFE37FE2C98}"/>
    <dgm:cxn modelId="{89477FF6-D9A2-423D-B33D-A1673D89F4DD}" srcId="{6C9A9889-5E51-4850-B31D-24D39D5F3852}" destId="{30595F4D-4DB5-4130-BA46-C753D0E4FD41}" srcOrd="3" destOrd="0" parTransId="{8B51FB65-FEA2-46BE-AC19-1AC9896105F0}" sibTransId="{674A5CF7-D7BC-4B9E-921D-03E9F709B006}"/>
    <dgm:cxn modelId="{E7222A16-E1B3-4638-8D1A-D4E7D8ECD054}" type="presParOf" srcId="{43A3352F-BD0A-4CDB-8A35-ADAB99951714}" destId="{C962BC09-CB5E-453A-9B05-653B54C9E2FE}" srcOrd="0" destOrd="0" presId="urn:microsoft.com/office/officeart/2005/8/layout/list1"/>
    <dgm:cxn modelId="{0F15C5D2-0788-411A-B32B-3E1A4687BFC0}" type="presParOf" srcId="{C962BC09-CB5E-453A-9B05-653B54C9E2FE}" destId="{5941D559-5053-400A-986B-8607F1331DFE}" srcOrd="0" destOrd="0" presId="urn:microsoft.com/office/officeart/2005/8/layout/list1"/>
    <dgm:cxn modelId="{D7A67C0C-8E23-42E1-A03F-B22342904683}" type="presParOf" srcId="{C962BC09-CB5E-453A-9B05-653B54C9E2FE}" destId="{87797DD0-D0DE-46AD-8EEE-652DD998034E}" srcOrd="1" destOrd="0" presId="urn:microsoft.com/office/officeart/2005/8/layout/list1"/>
    <dgm:cxn modelId="{FA6E25A1-ED36-48D4-93BC-5B710E1EA1C9}" type="presParOf" srcId="{43A3352F-BD0A-4CDB-8A35-ADAB99951714}" destId="{7D55ADF6-D4BB-47E8-B929-B7FB7CA39633}" srcOrd="1" destOrd="0" presId="urn:microsoft.com/office/officeart/2005/8/layout/list1"/>
    <dgm:cxn modelId="{2F0698FA-73D6-47D5-928F-BF7E190716D7}" type="presParOf" srcId="{43A3352F-BD0A-4CDB-8A35-ADAB99951714}" destId="{B56C7E4A-7DFC-488F-8DE5-F0A5ABBD0B08}" srcOrd="2" destOrd="0" presId="urn:microsoft.com/office/officeart/2005/8/layout/list1"/>
    <dgm:cxn modelId="{A319A45E-CAAF-41AA-884B-CD4EBE624E7C}" type="presParOf" srcId="{43A3352F-BD0A-4CDB-8A35-ADAB99951714}" destId="{9DB2319F-5746-4AE4-994E-F3178EABB028}" srcOrd="3" destOrd="0" presId="urn:microsoft.com/office/officeart/2005/8/layout/list1"/>
    <dgm:cxn modelId="{0A1B36CA-747D-4FD4-8B26-EEDD54FB0B7C}" type="presParOf" srcId="{43A3352F-BD0A-4CDB-8A35-ADAB99951714}" destId="{0B14A4EF-C21A-4A32-8C71-AA6C1F940AB9}" srcOrd="4" destOrd="0" presId="urn:microsoft.com/office/officeart/2005/8/layout/list1"/>
    <dgm:cxn modelId="{38D70438-F269-4229-BB10-568819B938F7}" type="presParOf" srcId="{0B14A4EF-C21A-4A32-8C71-AA6C1F940AB9}" destId="{5FAC56C1-0EE2-4DA6-B9A1-EDEAF0AA2005}" srcOrd="0" destOrd="0" presId="urn:microsoft.com/office/officeart/2005/8/layout/list1"/>
    <dgm:cxn modelId="{90F2C9A2-F6F3-4CA3-98EF-BDDCF4840803}" type="presParOf" srcId="{0B14A4EF-C21A-4A32-8C71-AA6C1F940AB9}" destId="{D5E50843-A8FC-4900-959C-E480AB6883F7}" srcOrd="1" destOrd="0" presId="urn:microsoft.com/office/officeart/2005/8/layout/list1"/>
    <dgm:cxn modelId="{02F68A81-73E0-4F5D-8DE6-8D21DB444133}" type="presParOf" srcId="{43A3352F-BD0A-4CDB-8A35-ADAB99951714}" destId="{2FD6E778-FFAE-438B-842C-4E16905A1686}" srcOrd="5" destOrd="0" presId="urn:microsoft.com/office/officeart/2005/8/layout/list1"/>
    <dgm:cxn modelId="{D6538FA6-D389-443A-9A28-32045939C1D7}" type="presParOf" srcId="{43A3352F-BD0A-4CDB-8A35-ADAB99951714}" destId="{6C4B6892-0277-4EB9-8D9F-F5BB194D311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E64C284-8007-44BF-8FF0-30F5EFBAEA86}" type="doc">
      <dgm:prSet loTypeId="urn:microsoft.com/office/officeart/2005/8/layout/list1" loCatId="list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pPr rtl="1"/>
          <a:endParaRPr lang="he-IL"/>
        </a:p>
      </dgm:t>
    </dgm:pt>
    <dgm:pt modelId="{6C9B9626-8941-4A38-90D3-7C6E06B49C57}">
      <dgm:prSet phldrT="[טקסט]" custT="1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ctr" rtl="1"/>
          <a:r>
            <a:rPr lang="he-IL" sz="105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יצירת גרף פיזור עם קו רגרסיה </a:t>
          </a:r>
        </a:p>
        <a:p>
          <a:pPr algn="ctr" rtl="1"/>
          <a:r>
            <a:rPr lang="he-IL" sz="105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מחיר סגירה – נפח מסחר</a:t>
          </a:r>
        </a:p>
      </dgm:t>
    </dgm:pt>
    <dgm:pt modelId="{B19390FA-EEC0-4E81-A81C-E7031875B7D5}" type="parTrans" cxnId="{E2134DD8-8D86-4986-8BF5-44CED5F17CDD}">
      <dgm:prSet/>
      <dgm:spPr/>
      <dgm:t>
        <a:bodyPr/>
        <a:lstStyle/>
        <a:p>
          <a:pPr rtl="1"/>
          <a:endParaRPr lang="he-IL"/>
        </a:p>
      </dgm:t>
    </dgm:pt>
    <dgm:pt modelId="{90D4D1A6-4681-4E70-9B78-D845F06D2111}" type="sibTrans" cxnId="{E2134DD8-8D86-4986-8BF5-44CED5F17CDD}">
      <dgm:prSet/>
      <dgm:spPr/>
      <dgm:t>
        <a:bodyPr/>
        <a:lstStyle/>
        <a:p>
          <a:pPr rtl="1"/>
          <a:endParaRPr lang="he-IL"/>
        </a:p>
      </dgm:t>
    </dgm:pt>
    <dgm:pt modelId="{6C9A9889-5E51-4850-B31D-24D39D5F3852}">
      <dgm:prSet phldrT="[טקסט]" custT="1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ctr" rtl="1"/>
          <a:r>
            <a:rPr lang="he-IL" sz="11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מסקנות מהגרף</a:t>
          </a:r>
        </a:p>
      </dgm:t>
    </dgm:pt>
    <dgm:pt modelId="{C62FC4BE-36D0-4B0B-B361-A5BB65AE3194}" type="parTrans" cxnId="{09390D86-4BD5-491F-B0F7-FA4E0A165BDC}">
      <dgm:prSet/>
      <dgm:spPr/>
      <dgm:t>
        <a:bodyPr/>
        <a:lstStyle/>
        <a:p>
          <a:pPr rtl="1"/>
          <a:endParaRPr lang="he-IL"/>
        </a:p>
      </dgm:t>
    </dgm:pt>
    <dgm:pt modelId="{E2B45D92-9255-48C4-A565-A236EC0B77DA}" type="sibTrans" cxnId="{09390D86-4BD5-491F-B0F7-FA4E0A165BDC}">
      <dgm:prSet/>
      <dgm:spPr/>
      <dgm:t>
        <a:bodyPr/>
        <a:lstStyle/>
        <a:p>
          <a:pPr rtl="1"/>
          <a:endParaRPr lang="he-IL"/>
        </a:p>
      </dgm:t>
    </dgm:pt>
    <dgm:pt modelId="{B4BA248E-C191-4CD0-BA55-FE60053E8404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יצרתי גרף רגרסיה , כאשר 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X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מראה את מחירי הסגירה לעומת 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Y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נפח המסחר.</a:t>
          </a:r>
        </a:p>
      </dgm:t>
    </dgm:pt>
    <dgm:pt modelId="{99F3A6EE-983F-44C5-9214-A98A290694A9}" type="parTrans" cxnId="{9C573672-48DC-4EE8-A1E4-00AB74BC916C}">
      <dgm:prSet/>
      <dgm:spPr/>
      <dgm:t>
        <a:bodyPr/>
        <a:lstStyle/>
        <a:p>
          <a:pPr rtl="1"/>
          <a:endParaRPr lang="he-IL"/>
        </a:p>
      </dgm:t>
    </dgm:pt>
    <dgm:pt modelId="{6C537AF0-8239-4FF8-BA07-96434C297857}" type="sibTrans" cxnId="{9C573672-48DC-4EE8-A1E4-00AB74BC916C}">
      <dgm:prSet/>
      <dgm:spPr/>
      <dgm:t>
        <a:bodyPr/>
        <a:lstStyle/>
        <a:p>
          <a:pPr rtl="1"/>
          <a:endParaRPr lang="he-IL"/>
        </a:p>
      </dgm:t>
    </dgm:pt>
    <dgm:pt modelId="{C0D0DFEB-704D-400E-B745-31A66036687A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ניתן לראות שבאופן כללי הקשר הוא הפוך – מגמה שלילית(לפי שיפוע הקו) , כלומר ככל שהמחיר סגירה גבוה יותר נפח המסחר נמוך יותר</a:t>
          </a:r>
        </a:p>
      </dgm:t>
    </dgm:pt>
    <dgm:pt modelId="{0F083EF0-D35D-41B1-A98D-EEF27A3B3985}" type="parTrans" cxnId="{09E5ADB7-2A68-46F1-9032-BA043B3238C8}">
      <dgm:prSet/>
      <dgm:spPr/>
      <dgm:t>
        <a:bodyPr/>
        <a:lstStyle/>
        <a:p>
          <a:pPr rtl="1"/>
          <a:endParaRPr lang="he-IL"/>
        </a:p>
      </dgm:t>
    </dgm:pt>
    <dgm:pt modelId="{7A5DE533-C07E-415A-91FB-A1126AF44B8D}" type="sibTrans" cxnId="{09E5ADB7-2A68-46F1-9032-BA043B3238C8}">
      <dgm:prSet/>
      <dgm:spPr/>
      <dgm:t>
        <a:bodyPr/>
        <a:lstStyle/>
        <a:p>
          <a:pPr rtl="1"/>
          <a:endParaRPr lang="he-IL"/>
        </a:p>
      </dgm:t>
    </dgm:pt>
    <dgm:pt modelId="{337FC5D6-BEE1-411E-AA00-B6BE83990A46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הגדרתי את הגדלים והרזולוציות של תצוגת הגרף לעומת </a:t>
          </a:r>
          <a:r>
            <a:rPr lang="he-IL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ההיסטוגרמות</a:t>
          </a:r>
          <a:endParaRPr lang="he-IL" sz="1000" b="1" i="0" u="none" strike="noStrike" cap="none" dirty="0"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</dgm:t>
    </dgm:pt>
    <dgm:pt modelId="{570551DB-08DE-4D31-A5E8-36BBA0C3AD0C}" type="parTrans" cxnId="{55FFACB1-FF3B-4691-B35F-EF453C04391A}">
      <dgm:prSet/>
      <dgm:spPr/>
      <dgm:t>
        <a:bodyPr/>
        <a:lstStyle/>
        <a:p>
          <a:pPr rtl="1"/>
          <a:endParaRPr lang="he-IL"/>
        </a:p>
      </dgm:t>
    </dgm:pt>
    <dgm:pt modelId="{E422E452-26A1-4879-8600-AE6DF06FEBE3}" type="sibTrans" cxnId="{55FFACB1-FF3B-4691-B35F-EF453C04391A}">
      <dgm:prSet/>
      <dgm:spPr/>
      <dgm:t>
        <a:bodyPr/>
        <a:lstStyle/>
        <a:p>
          <a:pPr rtl="1"/>
          <a:endParaRPr lang="he-IL"/>
        </a:p>
      </dgm:t>
    </dgm:pt>
    <dgm:pt modelId="{FAF852AD-99BB-44FA-94B7-13581E17ECEA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הגדרתי את כמות העמודות </a:t>
          </a:r>
          <a:r>
            <a:rPr lang="he-IL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בהיסטוגרמה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הוספתי כותרת עם פונט </a:t>
          </a:r>
        </a:p>
      </dgm:t>
    </dgm:pt>
    <dgm:pt modelId="{24276898-D36C-47E9-85D8-A8C0AFECD457}" type="parTrans" cxnId="{38982A7B-9025-410D-A41A-8319166CA623}">
      <dgm:prSet/>
      <dgm:spPr/>
      <dgm:t>
        <a:bodyPr/>
        <a:lstStyle/>
        <a:p>
          <a:pPr rtl="1"/>
          <a:endParaRPr lang="he-IL"/>
        </a:p>
      </dgm:t>
    </dgm:pt>
    <dgm:pt modelId="{1ECDE830-94CA-43BA-A10B-37EB77FB7818}" type="sibTrans" cxnId="{38982A7B-9025-410D-A41A-8319166CA623}">
      <dgm:prSet/>
      <dgm:spPr/>
      <dgm:t>
        <a:bodyPr/>
        <a:lstStyle/>
        <a:p>
          <a:pPr rtl="1"/>
          <a:endParaRPr lang="he-IL"/>
        </a:p>
      </dgm:t>
    </dgm:pt>
    <dgm:pt modelId="{6EFF63C4-D1DD-4774-8227-2CAC5027498C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אפשר לראות שיש פיזור רחב סביב הקו כלומר יש שונות גבוהה , אין קשר חזק בין 2 המדדים.</a:t>
          </a:r>
        </a:p>
      </dgm:t>
    </dgm:pt>
    <dgm:pt modelId="{C5E569DC-1847-4A0D-8E9B-1FCEB68F685C}" type="parTrans" cxnId="{7CB0CC91-96EA-486B-BF40-300A3D643CAC}">
      <dgm:prSet/>
      <dgm:spPr/>
      <dgm:t>
        <a:bodyPr/>
        <a:lstStyle/>
        <a:p>
          <a:pPr rtl="1"/>
          <a:endParaRPr lang="he-IL"/>
        </a:p>
      </dgm:t>
    </dgm:pt>
    <dgm:pt modelId="{8158674E-CF0C-4807-B694-DF28911FE591}" type="sibTrans" cxnId="{7CB0CC91-96EA-486B-BF40-300A3D643CAC}">
      <dgm:prSet/>
      <dgm:spPr/>
      <dgm:t>
        <a:bodyPr/>
        <a:lstStyle/>
        <a:p>
          <a:pPr rtl="1"/>
          <a:endParaRPr lang="he-IL"/>
        </a:p>
      </dgm:t>
    </dgm:pt>
    <dgm:pt modelId="{CBB9F825-5F78-432A-9C8C-72ADA371527B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אפשר לראות לפי </a:t>
          </a:r>
          <a:r>
            <a:rPr lang="he-IL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ההיסטוגרמות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שרוב הנתונים מתרכזים כאשר נפח המסחר הוא באזור ה2-5 </a:t>
          </a:r>
          <a:r>
            <a:rPr lang="he-IL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מליון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וכאשר מחיר הסגירה בין 420-500</a:t>
          </a:r>
        </a:p>
      </dgm:t>
    </dgm:pt>
    <dgm:pt modelId="{98CC7605-3145-4001-A526-5D7CCA921F5E}" type="parTrans" cxnId="{359D8EAB-0EB2-4E9E-B307-4E5D27758D3D}">
      <dgm:prSet/>
      <dgm:spPr/>
      <dgm:t>
        <a:bodyPr/>
        <a:lstStyle/>
        <a:p>
          <a:pPr rtl="1"/>
          <a:endParaRPr lang="he-IL"/>
        </a:p>
      </dgm:t>
    </dgm:pt>
    <dgm:pt modelId="{4614FC92-97A0-4D69-BB1E-B32D05D444C7}" type="sibTrans" cxnId="{359D8EAB-0EB2-4E9E-B307-4E5D27758D3D}">
      <dgm:prSet/>
      <dgm:spPr/>
      <dgm:t>
        <a:bodyPr/>
        <a:lstStyle/>
        <a:p>
          <a:pPr rtl="1"/>
          <a:endParaRPr lang="he-IL"/>
        </a:p>
      </dgm:t>
    </dgm:pt>
    <dgm:pt modelId="{43A3352F-BD0A-4CDB-8A35-ADAB99951714}" type="pres">
      <dgm:prSet presAssocID="{5E64C284-8007-44BF-8FF0-30F5EFBAEA86}" presName="linear" presStyleCnt="0">
        <dgm:presLayoutVars>
          <dgm:dir/>
          <dgm:animLvl val="lvl"/>
          <dgm:resizeHandles val="exact"/>
        </dgm:presLayoutVars>
      </dgm:prSet>
      <dgm:spPr/>
    </dgm:pt>
    <dgm:pt modelId="{C962BC09-CB5E-453A-9B05-653B54C9E2FE}" type="pres">
      <dgm:prSet presAssocID="{6C9B9626-8941-4A38-90D3-7C6E06B49C57}" presName="parentLin" presStyleCnt="0"/>
      <dgm:spPr/>
    </dgm:pt>
    <dgm:pt modelId="{5941D559-5053-400A-986B-8607F1331DFE}" type="pres">
      <dgm:prSet presAssocID="{6C9B9626-8941-4A38-90D3-7C6E06B49C57}" presName="parentLeftMargin" presStyleLbl="node1" presStyleIdx="0" presStyleCnt="2"/>
      <dgm:spPr/>
    </dgm:pt>
    <dgm:pt modelId="{87797DD0-D0DE-46AD-8EEE-652DD998034E}" type="pres">
      <dgm:prSet presAssocID="{6C9B9626-8941-4A38-90D3-7C6E06B49C57}" presName="parentText" presStyleLbl="node1" presStyleIdx="0" presStyleCnt="2" custScaleX="69962" custScaleY="149697" custLinFactX="80703" custLinFactNeighborX="100000" custLinFactNeighborY="2333">
        <dgm:presLayoutVars>
          <dgm:chMax val="0"/>
          <dgm:bulletEnabled val="1"/>
        </dgm:presLayoutVars>
      </dgm:prSet>
      <dgm:spPr/>
    </dgm:pt>
    <dgm:pt modelId="{7D55ADF6-D4BB-47E8-B929-B7FB7CA39633}" type="pres">
      <dgm:prSet presAssocID="{6C9B9626-8941-4A38-90D3-7C6E06B49C57}" presName="negativeSpace" presStyleCnt="0"/>
      <dgm:spPr/>
    </dgm:pt>
    <dgm:pt modelId="{B56C7E4A-7DFC-488F-8DE5-F0A5ABBD0B08}" type="pres">
      <dgm:prSet presAssocID="{6C9B9626-8941-4A38-90D3-7C6E06B49C57}" presName="childText" presStyleLbl="conFgAcc1" presStyleIdx="0" presStyleCnt="2">
        <dgm:presLayoutVars>
          <dgm:bulletEnabled val="1"/>
        </dgm:presLayoutVars>
      </dgm:prSet>
      <dgm:spPr/>
    </dgm:pt>
    <dgm:pt modelId="{9DB2319F-5746-4AE4-994E-F3178EABB028}" type="pres">
      <dgm:prSet presAssocID="{90D4D1A6-4681-4E70-9B78-D845F06D2111}" presName="spaceBetweenRectangles" presStyleCnt="0"/>
      <dgm:spPr/>
    </dgm:pt>
    <dgm:pt modelId="{0B14A4EF-C21A-4A32-8C71-AA6C1F940AB9}" type="pres">
      <dgm:prSet presAssocID="{6C9A9889-5E51-4850-B31D-24D39D5F3852}" presName="parentLin" presStyleCnt="0"/>
      <dgm:spPr/>
    </dgm:pt>
    <dgm:pt modelId="{5FAC56C1-0EE2-4DA6-B9A1-EDEAF0AA2005}" type="pres">
      <dgm:prSet presAssocID="{6C9A9889-5E51-4850-B31D-24D39D5F3852}" presName="parentLeftMargin" presStyleLbl="node1" presStyleIdx="0" presStyleCnt="2"/>
      <dgm:spPr/>
    </dgm:pt>
    <dgm:pt modelId="{D5E50843-A8FC-4900-959C-E480AB6883F7}" type="pres">
      <dgm:prSet presAssocID="{6C9A9889-5E51-4850-B31D-24D39D5F3852}" presName="parentText" presStyleLbl="node1" presStyleIdx="1" presStyleCnt="2" custScaleX="45705" custLinFactX="79861" custLinFactNeighborX="100000">
        <dgm:presLayoutVars>
          <dgm:chMax val="0"/>
          <dgm:bulletEnabled val="1"/>
        </dgm:presLayoutVars>
      </dgm:prSet>
      <dgm:spPr/>
    </dgm:pt>
    <dgm:pt modelId="{2FD6E778-FFAE-438B-842C-4E16905A1686}" type="pres">
      <dgm:prSet presAssocID="{6C9A9889-5E51-4850-B31D-24D39D5F3852}" presName="negativeSpace" presStyleCnt="0"/>
      <dgm:spPr/>
    </dgm:pt>
    <dgm:pt modelId="{6C4B6892-0277-4EB9-8D9F-F5BB194D3117}" type="pres">
      <dgm:prSet presAssocID="{6C9A9889-5E51-4850-B31D-24D39D5F385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2C2D828-F8CB-4417-A40B-19A72A71E120}" type="presOf" srcId="{337FC5D6-BEE1-411E-AA00-B6BE83990A46}" destId="{B56C7E4A-7DFC-488F-8DE5-F0A5ABBD0B08}" srcOrd="0" destOrd="1" presId="urn:microsoft.com/office/officeart/2005/8/layout/list1"/>
    <dgm:cxn modelId="{04687B43-7F5D-4A44-8195-8CE6571D6AC2}" type="presOf" srcId="{6C9A9889-5E51-4850-B31D-24D39D5F3852}" destId="{5FAC56C1-0EE2-4DA6-B9A1-EDEAF0AA2005}" srcOrd="0" destOrd="0" presId="urn:microsoft.com/office/officeart/2005/8/layout/list1"/>
    <dgm:cxn modelId="{9C573672-48DC-4EE8-A1E4-00AB74BC916C}" srcId="{6C9B9626-8941-4A38-90D3-7C6E06B49C57}" destId="{B4BA248E-C191-4CD0-BA55-FE60053E8404}" srcOrd="0" destOrd="0" parTransId="{99F3A6EE-983F-44C5-9214-A98A290694A9}" sibTransId="{6C537AF0-8239-4FF8-BA07-96434C297857}"/>
    <dgm:cxn modelId="{D64E5158-D70D-45A6-A7F2-0BDB6E723613}" type="presOf" srcId="{6C9B9626-8941-4A38-90D3-7C6E06B49C57}" destId="{5941D559-5053-400A-986B-8607F1331DFE}" srcOrd="0" destOrd="0" presId="urn:microsoft.com/office/officeart/2005/8/layout/list1"/>
    <dgm:cxn modelId="{8BB5C278-973B-4655-A4AA-8F214C19B451}" type="presOf" srcId="{6C9A9889-5E51-4850-B31D-24D39D5F3852}" destId="{D5E50843-A8FC-4900-959C-E480AB6883F7}" srcOrd="1" destOrd="0" presId="urn:microsoft.com/office/officeart/2005/8/layout/list1"/>
    <dgm:cxn modelId="{38982A7B-9025-410D-A41A-8319166CA623}" srcId="{6C9B9626-8941-4A38-90D3-7C6E06B49C57}" destId="{FAF852AD-99BB-44FA-94B7-13581E17ECEA}" srcOrd="2" destOrd="0" parTransId="{24276898-D36C-47E9-85D8-A8C0AFECD457}" sibTransId="{1ECDE830-94CA-43BA-A10B-37EB77FB7818}"/>
    <dgm:cxn modelId="{3370147E-638B-4575-B680-3EF96F55665A}" type="presOf" srcId="{B4BA248E-C191-4CD0-BA55-FE60053E8404}" destId="{B56C7E4A-7DFC-488F-8DE5-F0A5ABBD0B08}" srcOrd="0" destOrd="0" presId="urn:microsoft.com/office/officeart/2005/8/layout/list1"/>
    <dgm:cxn modelId="{09390D86-4BD5-491F-B0F7-FA4E0A165BDC}" srcId="{5E64C284-8007-44BF-8FF0-30F5EFBAEA86}" destId="{6C9A9889-5E51-4850-B31D-24D39D5F3852}" srcOrd="1" destOrd="0" parTransId="{C62FC4BE-36D0-4B0B-B361-A5BB65AE3194}" sibTransId="{E2B45D92-9255-48C4-A565-A236EC0B77DA}"/>
    <dgm:cxn modelId="{7CB0CC91-96EA-486B-BF40-300A3D643CAC}" srcId="{6C9A9889-5E51-4850-B31D-24D39D5F3852}" destId="{6EFF63C4-D1DD-4774-8227-2CAC5027498C}" srcOrd="1" destOrd="0" parTransId="{C5E569DC-1847-4A0D-8E9B-1FCEB68F685C}" sibTransId="{8158674E-CF0C-4807-B694-DF28911FE591}"/>
    <dgm:cxn modelId="{4D9DD49B-AE9B-43B4-849A-4AC89AD1F8BB}" type="presOf" srcId="{6EFF63C4-D1DD-4774-8227-2CAC5027498C}" destId="{6C4B6892-0277-4EB9-8D9F-F5BB194D3117}" srcOrd="0" destOrd="1" presId="urn:microsoft.com/office/officeart/2005/8/layout/list1"/>
    <dgm:cxn modelId="{481A80A8-BF60-4482-A02F-7BB4BEDAAF62}" type="presOf" srcId="{6C9B9626-8941-4A38-90D3-7C6E06B49C57}" destId="{87797DD0-D0DE-46AD-8EEE-652DD998034E}" srcOrd="1" destOrd="0" presId="urn:microsoft.com/office/officeart/2005/8/layout/list1"/>
    <dgm:cxn modelId="{359D8EAB-0EB2-4E9E-B307-4E5D27758D3D}" srcId="{6C9A9889-5E51-4850-B31D-24D39D5F3852}" destId="{CBB9F825-5F78-432A-9C8C-72ADA371527B}" srcOrd="2" destOrd="0" parTransId="{98CC7605-3145-4001-A526-5D7CCA921F5E}" sibTransId="{4614FC92-97A0-4D69-BB1E-B32D05D444C7}"/>
    <dgm:cxn modelId="{937D2DAF-1D9F-4491-B4E7-3DBA5B23ED27}" type="presOf" srcId="{FAF852AD-99BB-44FA-94B7-13581E17ECEA}" destId="{B56C7E4A-7DFC-488F-8DE5-F0A5ABBD0B08}" srcOrd="0" destOrd="2" presId="urn:microsoft.com/office/officeart/2005/8/layout/list1"/>
    <dgm:cxn modelId="{55FFACB1-FF3B-4691-B35F-EF453C04391A}" srcId="{6C9B9626-8941-4A38-90D3-7C6E06B49C57}" destId="{337FC5D6-BEE1-411E-AA00-B6BE83990A46}" srcOrd="1" destOrd="0" parTransId="{570551DB-08DE-4D31-A5E8-36BBA0C3AD0C}" sibTransId="{E422E452-26A1-4879-8600-AE6DF06FEBE3}"/>
    <dgm:cxn modelId="{09E5ADB7-2A68-46F1-9032-BA043B3238C8}" srcId="{6C9A9889-5E51-4850-B31D-24D39D5F3852}" destId="{C0D0DFEB-704D-400E-B745-31A66036687A}" srcOrd="0" destOrd="0" parTransId="{0F083EF0-D35D-41B1-A98D-EEF27A3B3985}" sibTransId="{7A5DE533-C07E-415A-91FB-A1126AF44B8D}"/>
    <dgm:cxn modelId="{91CD58C1-DE56-4AA0-8A86-C9A1E2FAEF1A}" type="presOf" srcId="{5E64C284-8007-44BF-8FF0-30F5EFBAEA86}" destId="{43A3352F-BD0A-4CDB-8A35-ADAB99951714}" srcOrd="0" destOrd="0" presId="urn:microsoft.com/office/officeart/2005/8/layout/list1"/>
    <dgm:cxn modelId="{AAD797C7-5B6C-4B9D-B432-DFC984C75BA6}" type="presOf" srcId="{C0D0DFEB-704D-400E-B745-31A66036687A}" destId="{6C4B6892-0277-4EB9-8D9F-F5BB194D3117}" srcOrd="0" destOrd="0" presId="urn:microsoft.com/office/officeart/2005/8/layout/list1"/>
    <dgm:cxn modelId="{56C134D2-94C1-4333-8947-090BBCD3ED95}" type="presOf" srcId="{CBB9F825-5F78-432A-9C8C-72ADA371527B}" destId="{6C4B6892-0277-4EB9-8D9F-F5BB194D3117}" srcOrd="0" destOrd="2" presId="urn:microsoft.com/office/officeart/2005/8/layout/list1"/>
    <dgm:cxn modelId="{E2134DD8-8D86-4986-8BF5-44CED5F17CDD}" srcId="{5E64C284-8007-44BF-8FF0-30F5EFBAEA86}" destId="{6C9B9626-8941-4A38-90D3-7C6E06B49C57}" srcOrd="0" destOrd="0" parTransId="{B19390FA-EEC0-4E81-A81C-E7031875B7D5}" sibTransId="{90D4D1A6-4681-4E70-9B78-D845F06D2111}"/>
    <dgm:cxn modelId="{E7222A16-E1B3-4638-8D1A-D4E7D8ECD054}" type="presParOf" srcId="{43A3352F-BD0A-4CDB-8A35-ADAB99951714}" destId="{C962BC09-CB5E-453A-9B05-653B54C9E2FE}" srcOrd="0" destOrd="0" presId="urn:microsoft.com/office/officeart/2005/8/layout/list1"/>
    <dgm:cxn modelId="{0F15C5D2-0788-411A-B32B-3E1A4687BFC0}" type="presParOf" srcId="{C962BC09-CB5E-453A-9B05-653B54C9E2FE}" destId="{5941D559-5053-400A-986B-8607F1331DFE}" srcOrd="0" destOrd="0" presId="urn:microsoft.com/office/officeart/2005/8/layout/list1"/>
    <dgm:cxn modelId="{D7A67C0C-8E23-42E1-A03F-B22342904683}" type="presParOf" srcId="{C962BC09-CB5E-453A-9B05-653B54C9E2FE}" destId="{87797DD0-D0DE-46AD-8EEE-652DD998034E}" srcOrd="1" destOrd="0" presId="urn:microsoft.com/office/officeart/2005/8/layout/list1"/>
    <dgm:cxn modelId="{FA6E25A1-ED36-48D4-93BC-5B710E1EA1C9}" type="presParOf" srcId="{43A3352F-BD0A-4CDB-8A35-ADAB99951714}" destId="{7D55ADF6-D4BB-47E8-B929-B7FB7CA39633}" srcOrd="1" destOrd="0" presId="urn:microsoft.com/office/officeart/2005/8/layout/list1"/>
    <dgm:cxn modelId="{2F0698FA-73D6-47D5-928F-BF7E190716D7}" type="presParOf" srcId="{43A3352F-BD0A-4CDB-8A35-ADAB99951714}" destId="{B56C7E4A-7DFC-488F-8DE5-F0A5ABBD0B08}" srcOrd="2" destOrd="0" presId="urn:microsoft.com/office/officeart/2005/8/layout/list1"/>
    <dgm:cxn modelId="{A319A45E-CAAF-41AA-884B-CD4EBE624E7C}" type="presParOf" srcId="{43A3352F-BD0A-4CDB-8A35-ADAB99951714}" destId="{9DB2319F-5746-4AE4-994E-F3178EABB028}" srcOrd="3" destOrd="0" presId="urn:microsoft.com/office/officeart/2005/8/layout/list1"/>
    <dgm:cxn modelId="{0A1B36CA-747D-4FD4-8B26-EEDD54FB0B7C}" type="presParOf" srcId="{43A3352F-BD0A-4CDB-8A35-ADAB99951714}" destId="{0B14A4EF-C21A-4A32-8C71-AA6C1F940AB9}" srcOrd="4" destOrd="0" presId="urn:microsoft.com/office/officeart/2005/8/layout/list1"/>
    <dgm:cxn modelId="{38D70438-F269-4229-BB10-568819B938F7}" type="presParOf" srcId="{0B14A4EF-C21A-4A32-8C71-AA6C1F940AB9}" destId="{5FAC56C1-0EE2-4DA6-B9A1-EDEAF0AA2005}" srcOrd="0" destOrd="0" presId="urn:microsoft.com/office/officeart/2005/8/layout/list1"/>
    <dgm:cxn modelId="{90F2C9A2-F6F3-4CA3-98EF-BDDCF4840803}" type="presParOf" srcId="{0B14A4EF-C21A-4A32-8C71-AA6C1F940AB9}" destId="{D5E50843-A8FC-4900-959C-E480AB6883F7}" srcOrd="1" destOrd="0" presId="urn:microsoft.com/office/officeart/2005/8/layout/list1"/>
    <dgm:cxn modelId="{02F68A81-73E0-4F5D-8DE6-8D21DB444133}" type="presParOf" srcId="{43A3352F-BD0A-4CDB-8A35-ADAB99951714}" destId="{2FD6E778-FFAE-438B-842C-4E16905A1686}" srcOrd="5" destOrd="0" presId="urn:microsoft.com/office/officeart/2005/8/layout/list1"/>
    <dgm:cxn modelId="{D6538FA6-D389-443A-9A28-32045939C1D7}" type="presParOf" srcId="{43A3352F-BD0A-4CDB-8A35-ADAB99951714}" destId="{6C4B6892-0277-4EB9-8D9F-F5BB194D311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64C284-8007-44BF-8FF0-30F5EFBAEA86}" type="doc">
      <dgm:prSet loTypeId="urn:microsoft.com/office/officeart/2005/8/layout/list1" loCatId="list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pPr rtl="1"/>
          <a:endParaRPr lang="he-IL"/>
        </a:p>
      </dgm:t>
    </dgm:pt>
    <dgm:pt modelId="{6C9B9626-8941-4A38-90D3-7C6E06B49C57}">
      <dgm:prSet phldrT="[טקסט]" custT="1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ctr" rtl="1"/>
          <a:r>
            <a:rPr lang="he-IL" sz="105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הצגת הטבלה</a:t>
          </a:r>
        </a:p>
      </dgm:t>
    </dgm:pt>
    <dgm:pt modelId="{B19390FA-EEC0-4E81-A81C-E7031875B7D5}" type="parTrans" cxnId="{E2134DD8-8D86-4986-8BF5-44CED5F17CDD}">
      <dgm:prSet/>
      <dgm:spPr/>
      <dgm:t>
        <a:bodyPr/>
        <a:lstStyle/>
        <a:p>
          <a:pPr rtl="1"/>
          <a:endParaRPr lang="he-IL"/>
        </a:p>
      </dgm:t>
    </dgm:pt>
    <dgm:pt modelId="{90D4D1A6-4681-4E70-9B78-D845F06D2111}" type="sibTrans" cxnId="{E2134DD8-8D86-4986-8BF5-44CED5F17CDD}">
      <dgm:prSet/>
      <dgm:spPr/>
      <dgm:t>
        <a:bodyPr/>
        <a:lstStyle/>
        <a:p>
          <a:pPr rtl="1"/>
          <a:endParaRPr lang="he-IL"/>
        </a:p>
      </dgm:t>
    </dgm:pt>
    <dgm:pt modelId="{6C9A9889-5E51-4850-B31D-24D39D5F3852}">
      <dgm:prSet phldrT="[טקסט]" custT="1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ctr" rtl="1"/>
          <a:r>
            <a:rPr lang="he-IL" sz="11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הצגת סוגי נתונים</a:t>
          </a:r>
        </a:p>
      </dgm:t>
    </dgm:pt>
    <dgm:pt modelId="{C62FC4BE-36D0-4B0B-B361-A5BB65AE3194}" type="parTrans" cxnId="{09390D86-4BD5-491F-B0F7-FA4E0A165BDC}">
      <dgm:prSet/>
      <dgm:spPr/>
      <dgm:t>
        <a:bodyPr/>
        <a:lstStyle/>
        <a:p>
          <a:pPr rtl="1"/>
          <a:endParaRPr lang="he-IL"/>
        </a:p>
      </dgm:t>
    </dgm:pt>
    <dgm:pt modelId="{E2B45D92-9255-48C4-A565-A236EC0B77DA}" type="sibTrans" cxnId="{09390D86-4BD5-491F-B0F7-FA4E0A165BDC}">
      <dgm:prSet/>
      <dgm:spPr/>
      <dgm:t>
        <a:bodyPr/>
        <a:lstStyle/>
        <a:p>
          <a:pPr rtl="1"/>
          <a:endParaRPr lang="he-IL"/>
        </a:p>
      </dgm:t>
    </dgm:pt>
    <dgm:pt modelId="{B4BA248E-C191-4CD0-BA55-FE60053E8404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שימוש בפקודה 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head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בכדי לראות את 5 השורות הראשונות בטבלה , ניתן לראות איזה עמודות כוללת הטבלה ולהבין בצורה הכללית עם איזה מידע אנחנו עובדים</a:t>
          </a:r>
        </a:p>
      </dgm:t>
    </dgm:pt>
    <dgm:pt modelId="{99F3A6EE-983F-44C5-9214-A98A290694A9}" type="parTrans" cxnId="{9C573672-48DC-4EE8-A1E4-00AB74BC916C}">
      <dgm:prSet/>
      <dgm:spPr/>
      <dgm:t>
        <a:bodyPr/>
        <a:lstStyle/>
        <a:p>
          <a:pPr rtl="1"/>
          <a:endParaRPr lang="he-IL"/>
        </a:p>
      </dgm:t>
    </dgm:pt>
    <dgm:pt modelId="{6C537AF0-8239-4FF8-BA07-96434C297857}" type="sibTrans" cxnId="{9C573672-48DC-4EE8-A1E4-00AB74BC916C}">
      <dgm:prSet/>
      <dgm:spPr/>
      <dgm:t>
        <a:bodyPr/>
        <a:lstStyle/>
        <a:p>
          <a:pPr rtl="1"/>
          <a:endParaRPr lang="he-IL"/>
        </a:p>
      </dgm:t>
    </dgm:pt>
    <dgm:pt modelId="{C0D0DFEB-704D-400E-B745-31A66036687A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שימוש בפקודה 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info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בכדי לראות מידע על האינדקסים , כמות השורות , האם יש ערכים חסרים , סוגי הנתונים בכל עמודה </a:t>
          </a:r>
          <a:r>
            <a:rPr lang="he-IL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וזכרון</a:t>
          </a:r>
          <a:endParaRPr lang="he-IL" sz="1000" b="1" i="0" u="none" strike="noStrike" cap="none" dirty="0"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</dgm:t>
    </dgm:pt>
    <dgm:pt modelId="{0F083EF0-D35D-41B1-A98D-EEF27A3B3985}" type="parTrans" cxnId="{09E5ADB7-2A68-46F1-9032-BA043B3238C8}">
      <dgm:prSet/>
      <dgm:spPr/>
      <dgm:t>
        <a:bodyPr/>
        <a:lstStyle/>
        <a:p>
          <a:pPr rtl="1"/>
          <a:endParaRPr lang="he-IL"/>
        </a:p>
      </dgm:t>
    </dgm:pt>
    <dgm:pt modelId="{7A5DE533-C07E-415A-91FB-A1126AF44B8D}" type="sibTrans" cxnId="{09E5ADB7-2A68-46F1-9032-BA043B3238C8}">
      <dgm:prSet/>
      <dgm:spPr/>
      <dgm:t>
        <a:bodyPr/>
        <a:lstStyle/>
        <a:p>
          <a:pPr rtl="1"/>
          <a:endParaRPr lang="he-IL"/>
        </a:p>
      </dgm:t>
    </dgm:pt>
    <dgm:pt modelId="{43A3352F-BD0A-4CDB-8A35-ADAB99951714}" type="pres">
      <dgm:prSet presAssocID="{5E64C284-8007-44BF-8FF0-30F5EFBAEA86}" presName="linear" presStyleCnt="0">
        <dgm:presLayoutVars>
          <dgm:dir/>
          <dgm:animLvl val="lvl"/>
          <dgm:resizeHandles val="exact"/>
        </dgm:presLayoutVars>
      </dgm:prSet>
      <dgm:spPr/>
    </dgm:pt>
    <dgm:pt modelId="{C962BC09-CB5E-453A-9B05-653B54C9E2FE}" type="pres">
      <dgm:prSet presAssocID="{6C9B9626-8941-4A38-90D3-7C6E06B49C57}" presName="parentLin" presStyleCnt="0"/>
      <dgm:spPr/>
    </dgm:pt>
    <dgm:pt modelId="{5941D559-5053-400A-986B-8607F1331DFE}" type="pres">
      <dgm:prSet presAssocID="{6C9B9626-8941-4A38-90D3-7C6E06B49C57}" presName="parentLeftMargin" presStyleLbl="node1" presStyleIdx="0" presStyleCnt="2"/>
      <dgm:spPr/>
    </dgm:pt>
    <dgm:pt modelId="{87797DD0-D0DE-46AD-8EEE-652DD998034E}" type="pres">
      <dgm:prSet presAssocID="{6C9B9626-8941-4A38-90D3-7C6E06B49C57}" presName="parentText" presStyleLbl="node1" presStyleIdx="0" presStyleCnt="2" custScaleX="45256" custLinFactX="80703" custLinFactNeighborX="100000" custLinFactNeighborY="2333">
        <dgm:presLayoutVars>
          <dgm:chMax val="0"/>
          <dgm:bulletEnabled val="1"/>
        </dgm:presLayoutVars>
      </dgm:prSet>
      <dgm:spPr/>
    </dgm:pt>
    <dgm:pt modelId="{7D55ADF6-D4BB-47E8-B929-B7FB7CA39633}" type="pres">
      <dgm:prSet presAssocID="{6C9B9626-8941-4A38-90D3-7C6E06B49C57}" presName="negativeSpace" presStyleCnt="0"/>
      <dgm:spPr/>
    </dgm:pt>
    <dgm:pt modelId="{B56C7E4A-7DFC-488F-8DE5-F0A5ABBD0B08}" type="pres">
      <dgm:prSet presAssocID="{6C9B9626-8941-4A38-90D3-7C6E06B49C57}" presName="childText" presStyleLbl="conFgAcc1" presStyleIdx="0" presStyleCnt="2">
        <dgm:presLayoutVars>
          <dgm:bulletEnabled val="1"/>
        </dgm:presLayoutVars>
      </dgm:prSet>
      <dgm:spPr/>
    </dgm:pt>
    <dgm:pt modelId="{9DB2319F-5746-4AE4-994E-F3178EABB028}" type="pres">
      <dgm:prSet presAssocID="{90D4D1A6-4681-4E70-9B78-D845F06D2111}" presName="spaceBetweenRectangles" presStyleCnt="0"/>
      <dgm:spPr/>
    </dgm:pt>
    <dgm:pt modelId="{0B14A4EF-C21A-4A32-8C71-AA6C1F940AB9}" type="pres">
      <dgm:prSet presAssocID="{6C9A9889-5E51-4850-B31D-24D39D5F3852}" presName="parentLin" presStyleCnt="0"/>
      <dgm:spPr/>
    </dgm:pt>
    <dgm:pt modelId="{5FAC56C1-0EE2-4DA6-B9A1-EDEAF0AA2005}" type="pres">
      <dgm:prSet presAssocID="{6C9A9889-5E51-4850-B31D-24D39D5F3852}" presName="parentLeftMargin" presStyleLbl="node1" presStyleIdx="0" presStyleCnt="2"/>
      <dgm:spPr/>
    </dgm:pt>
    <dgm:pt modelId="{D5E50843-A8FC-4900-959C-E480AB6883F7}" type="pres">
      <dgm:prSet presAssocID="{6C9A9889-5E51-4850-B31D-24D39D5F3852}" presName="parentText" presStyleLbl="node1" presStyleIdx="1" presStyleCnt="2" custScaleX="45705" custLinFactX="79861" custLinFactNeighborX="100000">
        <dgm:presLayoutVars>
          <dgm:chMax val="0"/>
          <dgm:bulletEnabled val="1"/>
        </dgm:presLayoutVars>
      </dgm:prSet>
      <dgm:spPr/>
    </dgm:pt>
    <dgm:pt modelId="{2FD6E778-FFAE-438B-842C-4E16905A1686}" type="pres">
      <dgm:prSet presAssocID="{6C9A9889-5E51-4850-B31D-24D39D5F3852}" presName="negativeSpace" presStyleCnt="0"/>
      <dgm:spPr/>
    </dgm:pt>
    <dgm:pt modelId="{6C4B6892-0277-4EB9-8D9F-F5BB194D3117}" type="pres">
      <dgm:prSet presAssocID="{6C9A9889-5E51-4850-B31D-24D39D5F385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4687B43-7F5D-4A44-8195-8CE6571D6AC2}" type="presOf" srcId="{6C9A9889-5E51-4850-B31D-24D39D5F3852}" destId="{5FAC56C1-0EE2-4DA6-B9A1-EDEAF0AA2005}" srcOrd="0" destOrd="0" presId="urn:microsoft.com/office/officeart/2005/8/layout/list1"/>
    <dgm:cxn modelId="{9C573672-48DC-4EE8-A1E4-00AB74BC916C}" srcId="{6C9B9626-8941-4A38-90D3-7C6E06B49C57}" destId="{B4BA248E-C191-4CD0-BA55-FE60053E8404}" srcOrd="0" destOrd="0" parTransId="{99F3A6EE-983F-44C5-9214-A98A290694A9}" sibTransId="{6C537AF0-8239-4FF8-BA07-96434C297857}"/>
    <dgm:cxn modelId="{D64E5158-D70D-45A6-A7F2-0BDB6E723613}" type="presOf" srcId="{6C9B9626-8941-4A38-90D3-7C6E06B49C57}" destId="{5941D559-5053-400A-986B-8607F1331DFE}" srcOrd="0" destOrd="0" presId="urn:microsoft.com/office/officeart/2005/8/layout/list1"/>
    <dgm:cxn modelId="{8BB5C278-973B-4655-A4AA-8F214C19B451}" type="presOf" srcId="{6C9A9889-5E51-4850-B31D-24D39D5F3852}" destId="{D5E50843-A8FC-4900-959C-E480AB6883F7}" srcOrd="1" destOrd="0" presId="urn:microsoft.com/office/officeart/2005/8/layout/list1"/>
    <dgm:cxn modelId="{3370147E-638B-4575-B680-3EF96F55665A}" type="presOf" srcId="{B4BA248E-C191-4CD0-BA55-FE60053E8404}" destId="{B56C7E4A-7DFC-488F-8DE5-F0A5ABBD0B08}" srcOrd="0" destOrd="0" presId="urn:microsoft.com/office/officeart/2005/8/layout/list1"/>
    <dgm:cxn modelId="{09390D86-4BD5-491F-B0F7-FA4E0A165BDC}" srcId="{5E64C284-8007-44BF-8FF0-30F5EFBAEA86}" destId="{6C9A9889-5E51-4850-B31D-24D39D5F3852}" srcOrd="1" destOrd="0" parTransId="{C62FC4BE-36D0-4B0B-B361-A5BB65AE3194}" sibTransId="{E2B45D92-9255-48C4-A565-A236EC0B77DA}"/>
    <dgm:cxn modelId="{481A80A8-BF60-4482-A02F-7BB4BEDAAF62}" type="presOf" srcId="{6C9B9626-8941-4A38-90D3-7C6E06B49C57}" destId="{87797DD0-D0DE-46AD-8EEE-652DD998034E}" srcOrd="1" destOrd="0" presId="urn:microsoft.com/office/officeart/2005/8/layout/list1"/>
    <dgm:cxn modelId="{09E5ADB7-2A68-46F1-9032-BA043B3238C8}" srcId="{6C9A9889-5E51-4850-B31D-24D39D5F3852}" destId="{C0D0DFEB-704D-400E-B745-31A66036687A}" srcOrd="0" destOrd="0" parTransId="{0F083EF0-D35D-41B1-A98D-EEF27A3B3985}" sibTransId="{7A5DE533-C07E-415A-91FB-A1126AF44B8D}"/>
    <dgm:cxn modelId="{91CD58C1-DE56-4AA0-8A86-C9A1E2FAEF1A}" type="presOf" srcId="{5E64C284-8007-44BF-8FF0-30F5EFBAEA86}" destId="{43A3352F-BD0A-4CDB-8A35-ADAB99951714}" srcOrd="0" destOrd="0" presId="urn:microsoft.com/office/officeart/2005/8/layout/list1"/>
    <dgm:cxn modelId="{AAD797C7-5B6C-4B9D-B432-DFC984C75BA6}" type="presOf" srcId="{C0D0DFEB-704D-400E-B745-31A66036687A}" destId="{6C4B6892-0277-4EB9-8D9F-F5BB194D3117}" srcOrd="0" destOrd="0" presId="urn:microsoft.com/office/officeart/2005/8/layout/list1"/>
    <dgm:cxn modelId="{E2134DD8-8D86-4986-8BF5-44CED5F17CDD}" srcId="{5E64C284-8007-44BF-8FF0-30F5EFBAEA86}" destId="{6C9B9626-8941-4A38-90D3-7C6E06B49C57}" srcOrd="0" destOrd="0" parTransId="{B19390FA-EEC0-4E81-A81C-E7031875B7D5}" sibTransId="{90D4D1A6-4681-4E70-9B78-D845F06D2111}"/>
    <dgm:cxn modelId="{E7222A16-E1B3-4638-8D1A-D4E7D8ECD054}" type="presParOf" srcId="{43A3352F-BD0A-4CDB-8A35-ADAB99951714}" destId="{C962BC09-CB5E-453A-9B05-653B54C9E2FE}" srcOrd="0" destOrd="0" presId="urn:microsoft.com/office/officeart/2005/8/layout/list1"/>
    <dgm:cxn modelId="{0F15C5D2-0788-411A-B32B-3E1A4687BFC0}" type="presParOf" srcId="{C962BC09-CB5E-453A-9B05-653B54C9E2FE}" destId="{5941D559-5053-400A-986B-8607F1331DFE}" srcOrd="0" destOrd="0" presId="urn:microsoft.com/office/officeart/2005/8/layout/list1"/>
    <dgm:cxn modelId="{D7A67C0C-8E23-42E1-A03F-B22342904683}" type="presParOf" srcId="{C962BC09-CB5E-453A-9B05-653B54C9E2FE}" destId="{87797DD0-D0DE-46AD-8EEE-652DD998034E}" srcOrd="1" destOrd="0" presId="urn:microsoft.com/office/officeart/2005/8/layout/list1"/>
    <dgm:cxn modelId="{FA6E25A1-ED36-48D4-93BC-5B710E1EA1C9}" type="presParOf" srcId="{43A3352F-BD0A-4CDB-8A35-ADAB99951714}" destId="{7D55ADF6-D4BB-47E8-B929-B7FB7CA39633}" srcOrd="1" destOrd="0" presId="urn:microsoft.com/office/officeart/2005/8/layout/list1"/>
    <dgm:cxn modelId="{2F0698FA-73D6-47D5-928F-BF7E190716D7}" type="presParOf" srcId="{43A3352F-BD0A-4CDB-8A35-ADAB99951714}" destId="{B56C7E4A-7DFC-488F-8DE5-F0A5ABBD0B08}" srcOrd="2" destOrd="0" presId="urn:microsoft.com/office/officeart/2005/8/layout/list1"/>
    <dgm:cxn modelId="{A319A45E-CAAF-41AA-884B-CD4EBE624E7C}" type="presParOf" srcId="{43A3352F-BD0A-4CDB-8A35-ADAB99951714}" destId="{9DB2319F-5746-4AE4-994E-F3178EABB028}" srcOrd="3" destOrd="0" presId="urn:microsoft.com/office/officeart/2005/8/layout/list1"/>
    <dgm:cxn modelId="{0A1B36CA-747D-4FD4-8B26-EEDD54FB0B7C}" type="presParOf" srcId="{43A3352F-BD0A-4CDB-8A35-ADAB99951714}" destId="{0B14A4EF-C21A-4A32-8C71-AA6C1F940AB9}" srcOrd="4" destOrd="0" presId="urn:microsoft.com/office/officeart/2005/8/layout/list1"/>
    <dgm:cxn modelId="{38D70438-F269-4229-BB10-568819B938F7}" type="presParOf" srcId="{0B14A4EF-C21A-4A32-8C71-AA6C1F940AB9}" destId="{5FAC56C1-0EE2-4DA6-B9A1-EDEAF0AA2005}" srcOrd="0" destOrd="0" presId="urn:microsoft.com/office/officeart/2005/8/layout/list1"/>
    <dgm:cxn modelId="{90F2C9A2-F6F3-4CA3-98EF-BDDCF4840803}" type="presParOf" srcId="{0B14A4EF-C21A-4A32-8C71-AA6C1F940AB9}" destId="{D5E50843-A8FC-4900-959C-E480AB6883F7}" srcOrd="1" destOrd="0" presId="urn:microsoft.com/office/officeart/2005/8/layout/list1"/>
    <dgm:cxn modelId="{02F68A81-73E0-4F5D-8DE6-8D21DB444133}" type="presParOf" srcId="{43A3352F-BD0A-4CDB-8A35-ADAB99951714}" destId="{2FD6E778-FFAE-438B-842C-4E16905A1686}" srcOrd="5" destOrd="0" presId="urn:microsoft.com/office/officeart/2005/8/layout/list1"/>
    <dgm:cxn modelId="{D6538FA6-D389-443A-9A28-32045939C1D7}" type="presParOf" srcId="{43A3352F-BD0A-4CDB-8A35-ADAB99951714}" destId="{6C4B6892-0277-4EB9-8D9F-F5BB194D311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E64C284-8007-44BF-8FF0-30F5EFBAEA86}" type="doc">
      <dgm:prSet loTypeId="urn:microsoft.com/office/officeart/2005/8/layout/list1" loCatId="list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pPr rtl="1"/>
          <a:endParaRPr lang="he-IL"/>
        </a:p>
      </dgm:t>
    </dgm:pt>
    <dgm:pt modelId="{6C9B9626-8941-4A38-90D3-7C6E06B49C57}">
      <dgm:prSet phldrT="[טקסט]" custT="1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ctr" rtl="1"/>
          <a:r>
            <a:rPr lang="he-IL" sz="105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יצירת הגרף</a:t>
          </a:r>
        </a:p>
      </dgm:t>
    </dgm:pt>
    <dgm:pt modelId="{B19390FA-EEC0-4E81-A81C-E7031875B7D5}" type="parTrans" cxnId="{E2134DD8-8D86-4986-8BF5-44CED5F17CDD}">
      <dgm:prSet/>
      <dgm:spPr/>
      <dgm:t>
        <a:bodyPr/>
        <a:lstStyle/>
        <a:p>
          <a:pPr rtl="1"/>
          <a:endParaRPr lang="he-IL"/>
        </a:p>
      </dgm:t>
    </dgm:pt>
    <dgm:pt modelId="{90D4D1A6-4681-4E70-9B78-D845F06D2111}" type="sibTrans" cxnId="{E2134DD8-8D86-4986-8BF5-44CED5F17CDD}">
      <dgm:prSet/>
      <dgm:spPr/>
      <dgm:t>
        <a:bodyPr/>
        <a:lstStyle/>
        <a:p>
          <a:pPr rtl="1"/>
          <a:endParaRPr lang="he-IL"/>
        </a:p>
      </dgm:t>
    </dgm:pt>
    <dgm:pt modelId="{6C9A9889-5E51-4850-B31D-24D39D5F3852}">
      <dgm:prSet phldrT="[טקסט]" custT="1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ctr" rtl="1"/>
          <a:r>
            <a:rPr lang="he-IL" sz="11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מסקנות מהגרף</a:t>
          </a:r>
        </a:p>
      </dgm:t>
    </dgm:pt>
    <dgm:pt modelId="{C62FC4BE-36D0-4B0B-B361-A5BB65AE3194}" type="parTrans" cxnId="{09390D86-4BD5-491F-B0F7-FA4E0A165BDC}">
      <dgm:prSet/>
      <dgm:spPr/>
      <dgm:t>
        <a:bodyPr/>
        <a:lstStyle/>
        <a:p>
          <a:pPr rtl="1"/>
          <a:endParaRPr lang="he-IL"/>
        </a:p>
      </dgm:t>
    </dgm:pt>
    <dgm:pt modelId="{E2B45D92-9255-48C4-A565-A236EC0B77DA}" type="sibTrans" cxnId="{09390D86-4BD5-491F-B0F7-FA4E0A165BDC}">
      <dgm:prSet/>
      <dgm:spPr/>
      <dgm:t>
        <a:bodyPr/>
        <a:lstStyle/>
        <a:p>
          <a:pPr rtl="1"/>
          <a:endParaRPr lang="he-IL"/>
        </a:p>
      </dgm:t>
    </dgm:pt>
    <dgm:pt modelId="{B4BA248E-C191-4CD0-BA55-FE60053E8404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יצרתי גרף פיזור בין מחירי ה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High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שבכל יום מסחר למחירי ה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Low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שבכל יום מסחר .</a:t>
          </a:r>
        </a:p>
      </dgm:t>
    </dgm:pt>
    <dgm:pt modelId="{99F3A6EE-983F-44C5-9214-A98A290694A9}" type="parTrans" cxnId="{9C573672-48DC-4EE8-A1E4-00AB74BC916C}">
      <dgm:prSet/>
      <dgm:spPr/>
      <dgm:t>
        <a:bodyPr/>
        <a:lstStyle/>
        <a:p>
          <a:pPr rtl="1"/>
          <a:endParaRPr lang="he-IL"/>
        </a:p>
      </dgm:t>
    </dgm:pt>
    <dgm:pt modelId="{6C537AF0-8239-4FF8-BA07-96434C297857}" type="sibTrans" cxnId="{9C573672-48DC-4EE8-A1E4-00AB74BC916C}">
      <dgm:prSet/>
      <dgm:spPr/>
      <dgm:t>
        <a:bodyPr/>
        <a:lstStyle/>
        <a:p>
          <a:pPr rtl="1"/>
          <a:endParaRPr lang="he-IL"/>
        </a:p>
      </dgm:t>
    </dgm:pt>
    <dgm:pt modelId="{C0D0DFEB-704D-400E-B745-31A66036687A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אפשר לראות שפיזור הנקודות מאוד ממוקד סביב שיפוע ישר , זאת אומרת שיש קשר חזק בין 2 המדדים , כלומר ככל שהערך הגבוה עולה כך גם הערך הנמוך של המניה עולה ביום מסחר.</a:t>
          </a:r>
        </a:p>
      </dgm:t>
    </dgm:pt>
    <dgm:pt modelId="{0F083EF0-D35D-41B1-A98D-EEF27A3B3985}" type="parTrans" cxnId="{09E5ADB7-2A68-46F1-9032-BA043B3238C8}">
      <dgm:prSet/>
      <dgm:spPr/>
      <dgm:t>
        <a:bodyPr/>
        <a:lstStyle/>
        <a:p>
          <a:pPr rtl="1"/>
          <a:endParaRPr lang="he-IL"/>
        </a:p>
      </dgm:t>
    </dgm:pt>
    <dgm:pt modelId="{7A5DE533-C07E-415A-91FB-A1126AF44B8D}" type="sibTrans" cxnId="{09E5ADB7-2A68-46F1-9032-BA043B3238C8}">
      <dgm:prSet/>
      <dgm:spPr/>
      <dgm:t>
        <a:bodyPr/>
        <a:lstStyle/>
        <a:p>
          <a:pPr rtl="1"/>
          <a:endParaRPr lang="he-IL"/>
        </a:p>
      </dgm:t>
    </dgm:pt>
    <dgm:pt modelId="{EED36F57-143D-4914-B984-5FD36A448290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הגדרתי את הערכים , גודל הגרף ואת הגודל ביחס </a:t>
          </a:r>
          <a:r>
            <a:rPr lang="he-IL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להיסטוגרמות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, ומספר העמודות </a:t>
          </a:r>
          <a:r>
            <a:rPr lang="he-IL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בהיסטוגרמה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</a:t>
          </a:r>
        </a:p>
      </dgm:t>
    </dgm:pt>
    <dgm:pt modelId="{6325825F-371A-45AE-A015-93713217C82B}" type="parTrans" cxnId="{C230D99D-C174-42D1-8B42-64B50C6BB10C}">
      <dgm:prSet/>
      <dgm:spPr/>
      <dgm:t>
        <a:bodyPr/>
        <a:lstStyle/>
        <a:p>
          <a:pPr rtl="1"/>
          <a:endParaRPr lang="he-IL"/>
        </a:p>
      </dgm:t>
    </dgm:pt>
    <dgm:pt modelId="{322E1FDF-C91E-48BB-8386-77351897919C}" type="sibTrans" cxnId="{C230D99D-C174-42D1-8B42-64B50C6BB10C}">
      <dgm:prSet/>
      <dgm:spPr/>
      <dgm:t>
        <a:bodyPr/>
        <a:lstStyle/>
        <a:p>
          <a:pPr rtl="1"/>
          <a:endParaRPr lang="he-IL"/>
        </a:p>
      </dgm:t>
    </dgm:pt>
    <dgm:pt modelId="{46464468-A668-4CDA-B393-09935919E186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הוספתי כותרת והגדרתי פונט</a:t>
          </a:r>
        </a:p>
      </dgm:t>
    </dgm:pt>
    <dgm:pt modelId="{4DB443F4-0567-4A24-888C-5B8CC213EFBD}" type="parTrans" cxnId="{82C66DEB-5AB9-4868-AE36-424FD9F2D818}">
      <dgm:prSet/>
      <dgm:spPr/>
      <dgm:t>
        <a:bodyPr/>
        <a:lstStyle/>
        <a:p>
          <a:pPr rtl="1"/>
          <a:endParaRPr lang="he-IL"/>
        </a:p>
      </dgm:t>
    </dgm:pt>
    <dgm:pt modelId="{D49F77F7-E19D-4F2C-BB75-57031EA5B7EE}" type="sibTrans" cxnId="{82C66DEB-5AB9-4868-AE36-424FD9F2D818}">
      <dgm:prSet/>
      <dgm:spPr/>
      <dgm:t>
        <a:bodyPr/>
        <a:lstStyle/>
        <a:p>
          <a:pPr rtl="1"/>
          <a:endParaRPr lang="he-IL"/>
        </a:p>
      </dgm:t>
    </dgm:pt>
    <dgm:pt modelId="{9C1FCA0F-1AA6-4E63-9019-188B365DD86A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אפשר לראות לפי </a:t>
          </a:r>
          <a:r>
            <a:rPr lang="he-IL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ההיסטוגרמות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שההפלגות של ה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LOW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נמצאת בערכים קצת יותר נמוכים מההתפלגות של ה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HIGH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(שזה הגיוני)</a:t>
          </a:r>
        </a:p>
      </dgm:t>
    </dgm:pt>
    <dgm:pt modelId="{FC6D620B-DE76-40C0-930C-EF2B2FC6AE00}" type="parTrans" cxnId="{53BE73FC-9E93-4A41-BEDD-340B20EAE41C}">
      <dgm:prSet/>
      <dgm:spPr/>
      <dgm:t>
        <a:bodyPr/>
        <a:lstStyle/>
        <a:p>
          <a:pPr rtl="1"/>
          <a:endParaRPr lang="he-IL"/>
        </a:p>
      </dgm:t>
    </dgm:pt>
    <dgm:pt modelId="{F5A87F85-2577-4498-9F5E-75E6F319F0EC}" type="sibTrans" cxnId="{53BE73FC-9E93-4A41-BEDD-340B20EAE41C}">
      <dgm:prSet/>
      <dgm:spPr/>
      <dgm:t>
        <a:bodyPr/>
        <a:lstStyle/>
        <a:p>
          <a:pPr rtl="1"/>
          <a:endParaRPr lang="he-IL"/>
        </a:p>
      </dgm:t>
    </dgm:pt>
    <dgm:pt modelId="{8333EB89-4BEA-4027-9E10-F29309E1AC30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endParaRPr lang="he-IL" sz="1000" b="1" i="0" u="none" strike="noStrike" cap="none" dirty="0"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</dgm:t>
    </dgm:pt>
    <dgm:pt modelId="{9C6199C9-FDDE-4B84-A0A1-BCFA03F8D97B}" type="parTrans" cxnId="{09546AD1-0FA1-46CF-9B88-9F66644D9CD3}">
      <dgm:prSet/>
      <dgm:spPr/>
      <dgm:t>
        <a:bodyPr/>
        <a:lstStyle/>
        <a:p>
          <a:pPr rtl="1"/>
          <a:endParaRPr lang="he-IL"/>
        </a:p>
      </dgm:t>
    </dgm:pt>
    <dgm:pt modelId="{0233574D-6E31-4DF7-9F05-D01CAA651E7E}" type="sibTrans" cxnId="{09546AD1-0FA1-46CF-9B88-9F66644D9CD3}">
      <dgm:prSet/>
      <dgm:spPr/>
      <dgm:t>
        <a:bodyPr/>
        <a:lstStyle/>
        <a:p>
          <a:pPr rtl="1"/>
          <a:endParaRPr lang="he-IL"/>
        </a:p>
      </dgm:t>
    </dgm:pt>
    <dgm:pt modelId="{9C83215E-2F31-414A-A6A1-DBEEB0259DFA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השונות היא קטנה בקושי יש נקודות בפיזור רחב מהקו הליניארי שנוצר</a:t>
          </a:r>
        </a:p>
      </dgm:t>
    </dgm:pt>
    <dgm:pt modelId="{D3C16FE9-9EE4-4FB0-BC3C-C11DC30BC4FA}" type="parTrans" cxnId="{1464A51B-888F-4424-A35C-213020F74D37}">
      <dgm:prSet/>
      <dgm:spPr/>
      <dgm:t>
        <a:bodyPr/>
        <a:lstStyle/>
        <a:p>
          <a:pPr rtl="1"/>
          <a:endParaRPr lang="he-IL"/>
        </a:p>
      </dgm:t>
    </dgm:pt>
    <dgm:pt modelId="{510108DD-E91F-4F59-AAEA-09A3D2DBB0B3}" type="sibTrans" cxnId="{1464A51B-888F-4424-A35C-213020F74D37}">
      <dgm:prSet/>
      <dgm:spPr/>
      <dgm:t>
        <a:bodyPr/>
        <a:lstStyle/>
        <a:p>
          <a:pPr rtl="1"/>
          <a:endParaRPr lang="he-IL"/>
        </a:p>
      </dgm:t>
    </dgm:pt>
    <dgm:pt modelId="{43A3352F-BD0A-4CDB-8A35-ADAB99951714}" type="pres">
      <dgm:prSet presAssocID="{5E64C284-8007-44BF-8FF0-30F5EFBAEA86}" presName="linear" presStyleCnt="0">
        <dgm:presLayoutVars>
          <dgm:dir/>
          <dgm:animLvl val="lvl"/>
          <dgm:resizeHandles val="exact"/>
        </dgm:presLayoutVars>
      </dgm:prSet>
      <dgm:spPr/>
    </dgm:pt>
    <dgm:pt modelId="{C962BC09-CB5E-453A-9B05-653B54C9E2FE}" type="pres">
      <dgm:prSet presAssocID="{6C9B9626-8941-4A38-90D3-7C6E06B49C57}" presName="parentLin" presStyleCnt="0"/>
      <dgm:spPr/>
    </dgm:pt>
    <dgm:pt modelId="{5941D559-5053-400A-986B-8607F1331DFE}" type="pres">
      <dgm:prSet presAssocID="{6C9B9626-8941-4A38-90D3-7C6E06B49C57}" presName="parentLeftMargin" presStyleLbl="node1" presStyleIdx="0" presStyleCnt="2"/>
      <dgm:spPr/>
    </dgm:pt>
    <dgm:pt modelId="{87797DD0-D0DE-46AD-8EEE-652DD998034E}" type="pres">
      <dgm:prSet presAssocID="{6C9B9626-8941-4A38-90D3-7C6E06B49C57}" presName="parentText" presStyleLbl="node1" presStyleIdx="0" presStyleCnt="2" custScaleX="45256" custLinFactX="80703" custLinFactNeighborX="100000" custLinFactNeighborY="2333">
        <dgm:presLayoutVars>
          <dgm:chMax val="0"/>
          <dgm:bulletEnabled val="1"/>
        </dgm:presLayoutVars>
      </dgm:prSet>
      <dgm:spPr/>
    </dgm:pt>
    <dgm:pt modelId="{7D55ADF6-D4BB-47E8-B929-B7FB7CA39633}" type="pres">
      <dgm:prSet presAssocID="{6C9B9626-8941-4A38-90D3-7C6E06B49C57}" presName="negativeSpace" presStyleCnt="0"/>
      <dgm:spPr/>
    </dgm:pt>
    <dgm:pt modelId="{B56C7E4A-7DFC-488F-8DE5-F0A5ABBD0B08}" type="pres">
      <dgm:prSet presAssocID="{6C9B9626-8941-4A38-90D3-7C6E06B49C57}" presName="childText" presStyleLbl="conFgAcc1" presStyleIdx="0" presStyleCnt="2">
        <dgm:presLayoutVars>
          <dgm:bulletEnabled val="1"/>
        </dgm:presLayoutVars>
      </dgm:prSet>
      <dgm:spPr/>
    </dgm:pt>
    <dgm:pt modelId="{9DB2319F-5746-4AE4-994E-F3178EABB028}" type="pres">
      <dgm:prSet presAssocID="{90D4D1A6-4681-4E70-9B78-D845F06D2111}" presName="spaceBetweenRectangles" presStyleCnt="0"/>
      <dgm:spPr/>
    </dgm:pt>
    <dgm:pt modelId="{0B14A4EF-C21A-4A32-8C71-AA6C1F940AB9}" type="pres">
      <dgm:prSet presAssocID="{6C9A9889-5E51-4850-B31D-24D39D5F3852}" presName="parentLin" presStyleCnt="0"/>
      <dgm:spPr/>
    </dgm:pt>
    <dgm:pt modelId="{5FAC56C1-0EE2-4DA6-B9A1-EDEAF0AA2005}" type="pres">
      <dgm:prSet presAssocID="{6C9A9889-5E51-4850-B31D-24D39D5F3852}" presName="parentLeftMargin" presStyleLbl="node1" presStyleIdx="0" presStyleCnt="2"/>
      <dgm:spPr/>
    </dgm:pt>
    <dgm:pt modelId="{D5E50843-A8FC-4900-959C-E480AB6883F7}" type="pres">
      <dgm:prSet presAssocID="{6C9A9889-5E51-4850-B31D-24D39D5F3852}" presName="parentText" presStyleLbl="node1" presStyleIdx="1" presStyleCnt="2" custScaleX="45705" custLinFactX="79861" custLinFactNeighborX="100000">
        <dgm:presLayoutVars>
          <dgm:chMax val="0"/>
          <dgm:bulletEnabled val="1"/>
        </dgm:presLayoutVars>
      </dgm:prSet>
      <dgm:spPr/>
    </dgm:pt>
    <dgm:pt modelId="{2FD6E778-FFAE-438B-842C-4E16905A1686}" type="pres">
      <dgm:prSet presAssocID="{6C9A9889-5E51-4850-B31D-24D39D5F3852}" presName="negativeSpace" presStyleCnt="0"/>
      <dgm:spPr/>
    </dgm:pt>
    <dgm:pt modelId="{6C4B6892-0277-4EB9-8D9F-F5BB194D3117}" type="pres">
      <dgm:prSet presAssocID="{6C9A9889-5E51-4850-B31D-24D39D5F385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464A51B-888F-4424-A35C-213020F74D37}" srcId="{6C9A9889-5E51-4850-B31D-24D39D5F3852}" destId="{9C83215E-2F31-414A-A6A1-DBEEB0259DFA}" srcOrd="1" destOrd="0" parTransId="{D3C16FE9-9EE4-4FB0-BC3C-C11DC30BC4FA}" sibTransId="{510108DD-E91F-4F59-AAEA-09A3D2DBB0B3}"/>
    <dgm:cxn modelId="{04687B43-7F5D-4A44-8195-8CE6571D6AC2}" type="presOf" srcId="{6C9A9889-5E51-4850-B31D-24D39D5F3852}" destId="{5FAC56C1-0EE2-4DA6-B9A1-EDEAF0AA2005}" srcOrd="0" destOrd="0" presId="urn:microsoft.com/office/officeart/2005/8/layout/list1"/>
    <dgm:cxn modelId="{C06B104B-0C3A-48B9-B33A-B1A984137069}" type="presOf" srcId="{9C83215E-2F31-414A-A6A1-DBEEB0259DFA}" destId="{6C4B6892-0277-4EB9-8D9F-F5BB194D3117}" srcOrd="0" destOrd="1" presId="urn:microsoft.com/office/officeart/2005/8/layout/list1"/>
    <dgm:cxn modelId="{9C573672-48DC-4EE8-A1E4-00AB74BC916C}" srcId="{6C9B9626-8941-4A38-90D3-7C6E06B49C57}" destId="{B4BA248E-C191-4CD0-BA55-FE60053E8404}" srcOrd="0" destOrd="0" parTransId="{99F3A6EE-983F-44C5-9214-A98A290694A9}" sibTransId="{6C537AF0-8239-4FF8-BA07-96434C297857}"/>
    <dgm:cxn modelId="{D64E5158-D70D-45A6-A7F2-0BDB6E723613}" type="presOf" srcId="{6C9B9626-8941-4A38-90D3-7C6E06B49C57}" destId="{5941D559-5053-400A-986B-8607F1331DFE}" srcOrd="0" destOrd="0" presId="urn:microsoft.com/office/officeart/2005/8/layout/list1"/>
    <dgm:cxn modelId="{8BB5C278-973B-4655-A4AA-8F214C19B451}" type="presOf" srcId="{6C9A9889-5E51-4850-B31D-24D39D5F3852}" destId="{D5E50843-A8FC-4900-959C-E480AB6883F7}" srcOrd="1" destOrd="0" presId="urn:microsoft.com/office/officeart/2005/8/layout/list1"/>
    <dgm:cxn modelId="{3370147E-638B-4575-B680-3EF96F55665A}" type="presOf" srcId="{B4BA248E-C191-4CD0-BA55-FE60053E8404}" destId="{B56C7E4A-7DFC-488F-8DE5-F0A5ABBD0B08}" srcOrd="0" destOrd="0" presId="urn:microsoft.com/office/officeart/2005/8/layout/list1"/>
    <dgm:cxn modelId="{09390D86-4BD5-491F-B0F7-FA4E0A165BDC}" srcId="{5E64C284-8007-44BF-8FF0-30F5EFBAEA86}" destId="{6C9A9889-5E51-4850-B31D-24D39D5F3852}" srcOrd="1" destOrd="0" parTransId="{C62FC4BE-36D0-4B0B-B361-A5BB65AE3194}" sibTransId="{E2B45D92-9255-48C4-A565-A236EC0B77DA}"/>
    <dgm:cxn modelId="{C230D99D-C174-42D1-8B42-64B50C6BB10C}" srcId="{6C9B9626-8941-4A38-90D3-7C6E06B49C57}" destId="{EED36F57-143D-4914-B984-5FD36A448290}" srcOrd="1" destOrd="0" parTransId="{6325825F-371A-45AE-A015-93713217C82B}" sibTransId="{322E1FDF-C91E-48BB-8386-77351897919C}"/>
    <dgm:cxn modelId="{481A80A8-BF60-4482-A02F-7BB4BEDAAF62}" type="presOf" srcId="{6C9B9626-8941-4A38-90D3-7C6E06B49C57}" destId="{87797DD0-D0DE-46AD-8EEE-652DD998034E}" srcOrd="1" destOrd="0" presId="urn:microsoft.com/office/officeart/2005/8/layout/list1"/>
    <dgm:cxn modelId="{09E5ADB7-2A68-46F1-9032-BA043B3238C8}" srcId="{6C9A9889-5E51-4850-B31D-24D39D5F3852}" destId="{C0D0DFEB-704D-400E-B745-31A66036687A}" srcOrd="0" destOrd="0" parTransId="{0F083EF0-D35D-41B1-A98D-EEF27A3B3985}" sibTransId="{7A5DE533-C07E-415A-91FB-A1126AF44B8D}"/>
    <dgm:cxn modelId="{F7D105BF-1849-4F92-8024-36519F928C97}" type="presOf" srcId="{9C1FCA0F-1AA6-4E63-9019-188B365DD86A}" destId="{6C4B6892-0277-4EB9-8D9F-F5BB194D3117}" srcOrd="0" destOrd="2" presId="urn:microsoft.com/office/officeart/2005/8/layout/list1"/>
    <dgm:cxn modelId="{91CD58C1-DE56-4AA0-8A86-C9A1E2FAEF1A}" type="presOf" srcId="{5E64C284-8007-44BF-8FF0-30F5EFBAEA86}" destId="{43A3352F-BD0A-4CDB-8A35-ADAB99951714}" srcOrd="0" destOrd="0" presId="urn:microsoft.com/office/officeart/2005/8/layout/list1"/>
    <dgm:cxn modelId="{AAD797C7-5B6C-4B9D-B432-DFC984C75BA6}" type="presOf" srcId="{C0D0DFEB-704D-400E-B745-31A66036687A}" destId="{6C4B6892-0277-4EB9-8D9F-F5BB194D3117}" srcOrd="0" destOrd="0" presId="urn:microsoft.com/office/officeart/2005/8/layout/list1"/>
    <dgm:cxn modelId="{09546AD1-0FA1-46CF-9B88-9F66644D9CD3}" srcId="{6C9A9889-5E51-4850-B31D-24D39D5F3852}" destId="{8333EB89-4BEA-4027-9E10-F29309E1AC30}" srcOrd="3" destOrd="0" parTransId="{9C6199C9-FDDE-4B84-A0A1-BCFA03F8D97B}" sibTransId="{0233574D-6E31-4DF7-9F05-D01CAA651E7E}"/>
    <dgm:cxn modelId="{E2134DD8-8D86-4986-8BF5-44CED5F17CDD}" srcId="{5E64C284-8007-44BF-8FF0-30F5EFBAEA86}" destId="{6C9B9626-8941-4A38-90D3-7C6E06B49C57}" srcOrd="0" destOrd="0" parTransId="{B19390FA-EEC0-4E81-A81C-E7031875B7D5}" sibTransId="{90D4D1A6-4681-4E70-9B78-D845F06D2111}"/>
    <dgm:cxn modelId="{82C66DEB-5AB9-4868-AE36-424FD9F2D818}" srcId="{6C9B9626-8941-4A38-90D3-7C6E06B49C57}" destId="{46464468-A668-4CDA-B393-09935919E186}" srcOrd="2" destOrd="0" parTransId="{4DB443F4-0567-4A24-888C-5B8CC213EFBD}" sibTransId="{D49F77F7-E19D-4F2C-BB75-57031EA5B7EE}"/>
    <dgm:cxn modelId="{750A12EF-C7F6-4917-9EBE-775188FF97CB}" type="presOf" srcId="{46464468-A668-4CDA-B393-09935919E186}" destId="{B56C7E4A-7DFC-488F-8DE5-F0A5ABBD0B08}" srcOrd="0" destOrd="2" presId="urn:microsoft.com/office/officeart/2005/8/layout/list1"/>
    <dgm:cxn modelId="{08A679F9-6C7E-4554-94E7-EEF9D3176714}" type="presOf" srcId="{EED36F57-143D-4914-B984-5FD36A448290}" destId="{B56C7E4A-7DFC-488F-8DE5-F0A5ABBD0B08}" srcOrd="0" destOrd="1" presId="urn:microsoft.com/office/officeart/2005/8/layout/list1"/>
    <dgm:cxn modelId="{53BE73FC-9E93-4A41-BEDD-340B20EAE41C}" srcId="{6C9A9889-5E51-4850-B31D-24D39D5F3852}" destId="{9C1FCA0F-1AA6-4E63-9019-188B365DD86A}" srcOrd="2" destOrd="0" parTransId="{FC6D620B-DE76-40C0-930C-EF2B2FC6AE00}" sibTransId="{F5A87F85-2577-4498-9F5E-75E6F319F0EC}"/>
    <dgm:cxn modelId="{AA871BFE-F123-4F32-832E-33BEB36EED8E}" type="presOf" srcId="{8333EB89-4BEA-4027-9E10-F29309E1AC30}" destId="{6C4B6892-0277-4EB9-8D9F-F5BB194D3117}" srcOrd="0" destOrd="3" presId="urn:microsoft.com/office/officeart/2005/8/layout/list1"/>
    <dgm:cxn modelId="{E7222A16-E1B3-4638-8D1A-D4E7D8ECD054}" type="presParOf" srcId="{43A3352F-BD0A-4CDB-8A35-ADAB99951714}" destId="{C962BC09-CB5E-453A-9B05-653B54C9E2FE}" srcOrd="0" destOrd="0" presId="urn:microsoft.com/office/officeart/2005/8/layout/list1"/>
    <dgm:cxn modelId="{0F15C5D2-0788-411A-B32B-3E1A4687BFC0}" type="presParOf" srcId="{C962BC09-CB5E-453A-9B05-653B54C9E2FE}" destId="{5941D559-5053-400A-986B-8607F1331DFE}" srcOrd="0" destOrd="0" presId="urn:microsoft.com/office/officeart/2005/8/layout/list1"/>
    <dgm:cxn modelId="{D7A67C0C-8E23-42E1-A03F-B22342904683}" type="presParOf" srcId="{C962BC09-CB5E-453A-9B05-653B54C9E2FE}" destId="{87797DD0-D0DE-46AD-8EEE-652DD998034E}" srcOrd="1" destOrd="0" presId="urn:microsoft.com/office/officeart/2005/8/layout/list1"/>
    <dgm:cxn modelId="{FA6E25A1-ED36-48D4-93BC-5B710E1EA1C9}" type="presParOf" srcId="{43A3352F-BD0A-4CDB-8A35-ADAB99951714}" destId="{7D55ADF6-D4BB-47E8-B929-B7FB7CA39633}" srcOrd="1" destOrd="0" presId="urn:microsoft.com/office/officeart/2005/8/layout/list1"/>
    <dgm:cxn modelId="{2F0698FA-73D6-47D5-928F-BF7E190716D7}" type="presParOf" srcId="{43A3352F-BD0A-4CDB-8A35-ADAB99951714}" destId="{B56C7E4A-7DFC-488F-8DE5-F0A5ABBD0B08}" srcOrd="2" destOrd="0" presId="urn:microsoft.com/office/officeart/2005/8/layout/list1"/>
    <dgm:cxn modelId="{A319A45E-CAAF-41AA-884B-CD4EBE624E7C}" type="presParOf" srcId="{43A3352F-BD0A-4CDB-8A35-ADAB99951714}" destId="{9DB2319F-5746-4AE4-994E-F3178EABB028}" srcOrd="3" destOrd="0" presId="urn:microsoft.com/office/officeart/2005/8/layout/list1"/>
    <dgm:cxn modelId="{0A1B36CA-747D-4FD4-8B26-EEDD54FB0B7C}" type="presParOf" srcId="{43A3352F-BD0A-4CDB-8A35-ADAB99951714}" destId="{0B14A4EF-C21A-4A32-8C71-AA6C1F940AB9}" srcOrd="4" destOrd="0" presId="urn:microsoft.com/office/officeart/2005/8/layout/list1"/>
    <dgm:cxn modelId="{38D70438-F269-4229-BB10-568819B938F7}" type="presParOf" srcId="{0B14A4EF-C21A-4A32-8C71-AA6C1F940AB9}" destId="{5FAC56C1-0EE2-4DA6-B9A1-EDEAF0AA2005}" srcOrd="0" destOrd="0" presId="urn:microsoft.com/office/officeart/2005/8/layout/list1"/>
    <dgm:cxn modelId="{90F2C9A2-F6F3-4CA3-98EF-BDDCF4840803}" type="presParOf" srcId="{0B14A4EF-C21A-4A32-8C71-AA6C1F940AB9}" destId="{D5E50843-A8FC-4900-959C-E480AB6883F7}" srcOrd="1" destOrd="0" presId="urn:microsoft.com/office/officeart/2005/8/layout/list1"/>
    <dgm:cxn modelId="{02F68A81-73E0-4F5D-8DE6-8D21DB444133}" type="presParOf" srcId="{43A3352F-BD0A-4CDB-8A35-ADAB99951714}" destId="{2FD6E778-FFAE-438B-842C-4E16905A1686}" srcOrd="5" destOrd="0" presId="urn:microsoft.com/office/officeart/2005/8/layout/list1"/>
    <dgm:cxn modelId="{D6538FA6-D389-443A-9A28-32045939C1D7}" type="presParOf" srcId="{43A3352F-BD0A-4CDB-8A35-ADAB99951714}" destId="{6C4B6892-0277-4EB9-8D9F-F5BB194D311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64C284-8007-44BF-8FF0-30F5EFBAEA86}" type="doc">
      <dgm:prSet loTypeId="urn:microsoft.com/office/officeart/2005/8/layout/list1" loCatId="list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pPr rtl="1"/>
          <a:endParaRPr lang="he-IL"/>
        </a:p>
      </dgm:t>
    </dgm:pt>
    <dgm:pt modelId="{6C9B9626-8941-4A38-90D3-7C6E06B49C57}">
      <dgm:prSet phldrT="[טקסט]" custT="1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ctr" rtl="1"/>
          <a:r>
            <a:rPr lang="he-IL" sz="105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מידע על האינדקסים</a:t>
          </a:r>
        </a:p>
      </dgm:t>
    </dgm:pt>
    <dgm:pt modelId="{B19390FA-EEC0-4E81-A81C-E7031875B7D5}" type="parTrans" cxnId="{E2134DD8-8D86-4986-8BF5-44CED5F17CDD}">
      <dgm:prSet/>
      <dgm:spPr/>
      <dgm:t>
        <a:bodyPr/>
        <a:lstStyle/>
        <a:p>
          <a:pPr rtl="1"/>
          <a:endParaRPr lang="he-IL"/>
        </a:p>
      </dgm:t>
    </dgm:pt>
    <dgm:pt modelId="{90D4D1A6-4681-4E70-9B78-D845F06D2111}" type="sibTrans" cxnId="{E2134DD8-8D86-4986-8BF5-44CED5F17CDD}">
      <dgm:prSet/>
      <dgm:spPr/>
      <dgm:t>
        <a:bodyPr/>
        <a:lstStyle/>
        <a:p>
          <a:pPr rtl="1"/>
          <a:endParaRPr lang="he-IL"/>
        </a:p>
      </dgm:t>
    </dgm:pt>
    <dgm:pt modelId="{6C9A9889-5E51-4850-B31D-24D39D5F3852}">
      <dgm:prSet phldrT="[טקסט]" custT="1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ctr" rtl="1"/>
          <a:r>
            <a:rPr lang="he-IL" sz="11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מידע על סוג העמודות</a:t>
          </a:r>
        </a:p>
      </dgm:t>
    </dgm:pt>
    <dgm:pt modelId="{C62FC4BE-36D0-4B0B-B361-A5BB65AE3194}" type="parTrans" cxnId="{09390D86-4BD5-491F-B0F7-FA4E0A165BDC}">
      <dgm:prSet/>
      <dgm:spPr/>
      <dgm:t>
        <a:bodyPr/>
        <a:lstStyle/>
        <a:p>
          <a:pPr rtl="1"/>
          <a:endParaRPr lang="he-IL"/>
        </a:p>
      </dgm:t>
    </dgm:pt>
    <dgm:pt modelId="{E2B45D92-9255-48C4-A565-A236EC0B77DA}" type="sibTrans" cxnId="{09390D86-4BD5-491F-B0F7-FA4E0A165BDC}">
      <dgm:prSet/>
      <dgm:spPr/>
      <dgm:t>
        <a:bodyPr/>
        <a:lstStyle/>
        <a:p>
          <a:pPr rtl="1"/>
          <a:endParaRPr lang="he-IL"/>
        </a:p>
      </dgm:t>
    </dgm:pt>
    <dgm:pt modelId="{B4BA248E-C191-4CD0-BA55-FE60053E8404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בדקתי מה אינדקס , ניתן לראות שהוא מסוג </a:t>
          </a:r>
          <a:r>
            <a:rPr lang="en-US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DataTime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, כלומר מציג את התאריכים שבהם התקבלו הנתונים , זה מתאים להמשך ניתוח הנתונים אז לא נשנה את האינדקס</a:t>
          </a:r>
        </a:p>
      </dgm:t>
    </dgm:pt>
    <dgm:pt modelId="{99F3A6EE-983F-44C5-9214-A98A290694A9}" type="parTrans" cxnId="{9C573672-48DC-4EE8-A1E4-00AB74BC916C}">
      <dgm:prSet/>
      <dgm:spPr/>
      <dgm:t>
        <a:bodyPr/>
        <a:lstStyle/>
        <a:p>
          <a:pPr rtl="1"/>
          <a:endParaRPr lang="he-IL"/>
        </a:p>
      </dgm:t>
    </dgm:pt>
    <dgm:pt modelId="{6C537AF0-8239-4FF8-BA07-96434C297857}" type="sibTrans" cxnId="{9C573672-48DC-4EE8-A1E4-00AB74BC916C}">
      <dgm:prSet/>
      <dgm:spPr/>
      <dgm:t>
        <a:bodyPr/>
        <a:lstStyle/>
        <a:p>
          <a:pPr rtl="1"/>
          <a:endParaRPr lang="he-IL"/>
        </a:p>
      </dgm:t>
    </dgm:pt>
    <dgm:pt modelId="{C0D0DFEB-704D-400E-B745-31A66036687A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ניתן לראות שהעמודות מוגדרות ב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tuples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, שזה יכול לסבך את המשך ניתוח הנתונים , לכן בחרתי לשנות את זה.</a:t>
          </a:r>
        </a:p>
      </dgm:t>
    </dgm:pt>
    <dgm:pt modelId="{0F083EF0-D35D-41B1-A98D-EEF27A3B3985}" type="parTrans" cxnId="{09E5ADB7-2A68-46F1-9032-BA043B3238C8}">
      <dgm:prSet/>
      <dgm:spPr/>
      <dgm:t>
        <a:bodyPr/>
        <a:lstStyle/>
        <a:p>
          <a:pPr rtl="1"/>
          <a:endParaRPr lang="he-IL"/>
        </a:p>
      </dgm:t>
    </dgm:pt>
    <dgm:pt modelId="{7A5DE533-C07E-415A-91FB-A1126AF44B8D}" type="sibTrans" cxnId="{09E5ADB7-2A68-46F1-9032-BA043B3238C8}">
      <dgm:prSet/>
      <dgm:spPr/>
      <dgm:t>
        <a:bodyPr/>
        <a:lstStyle/>
        <a:p>
          <a:pPr rtl="1"/>
          <a:endParaRPr lang="he-IL"/>
        </a:p>
      </dgm:t>
    </dgm:pt>
    <dgm:pt modelId="{027F8FC5-E734-4674-A068-9CDF417C415C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חילצתי את הערכים מרמת האינדקס הראשונה(0) והחלפתי את העמודות הקיימות בתוצאה שהתקבלה </a:t>
          </a:r>
        </a:p>
      </dgm:t>
    </dgm:pt>
    <dgm:pt modelId="{F3580AC4-2842-4DBC-853D-0A16C976FC93}" type="parTrans" cxnId="{5A2D7938-0253-4980-BD9E-7228DE696C17}">
      <dgm:prSet/>
      <dgm:spPr/>
      <dgm:t>
        <a:bodyPr/>
        <a:lstStyle/>
        <a:p>
          <a:pPr rtl="1"/>
          <a:endParaRPr lang="he-IL"/>
        </a:p>
      </dgm:t>
    </dgm:pt>
    <dgm:pt modelId="{8E9ECE0C-7EF9-4DDB-A6A4-636A63B7F2F2}" type="sibTrans" cxnId="{5A2D7938-0253-4980-BD9E-7228DE696C17}">
      <dgm:prSet/>
      <dgm:spPr/>
      <dgm:t>
        <a:bodyPr/>
        <a:lstStyle/>
        <a:p>
          <a:pPr rtl="1"/>
          <a:endParaRPr lang="he-IL"/>
        </a:p>
      </dgm:t>
    </dgm:pt>
    <dgm:pt modelId="{43A3352F-BD0A-4CDB-8A35-ADAB99951714}" type="pres">
      <dgm:prSet presAssocID="{5E64C284-8007-44BF-8FF0-30F5EFBAEA86}" presName="linear" presStyleCnt="0">
        <dgm:presLayoutVars>
          <dgm:dir/>
          <dgm:animLvl val="lvl"/>
          <dgm:resizeHandles val="exact"/>
        </dgm:presLayoutVars>
      </dgm:prSet>
      <dgm:spPr/>
    </dgm:pt>
    <dgm:pt modelId="{C962BC09-CB5E-453A-9B05-653B54C9E2FE}" type="pres">
      <dgm:prSet presAssocID="{6C9B9626-8941-4A38-90D3-7C6E06B49C57}" presName="parentLin" presStyleCnt="0"/>
      <dgm:spPr/>
    </dgm:pt>
    <dgm:pt modelId="{5941D559-5053-400A-986B-8607F1331DFE}" type="pres">
      <dgm:prSet presAssocID="{6C9B9626-8941-4A38-90D3-7C6E06B49C57}" presName="parentLeftMargin" presStyleLbl="node1" presStyleIdx="0" presStyleCnt="2"/>
      <dgm:spPr/>
    </dgm:pt>
    <dgm:pt modelId="{87797DD0-D0DE-46AD-8EEE-652DD998034E}" type="pres">
      <dgm:prSet presAssocID="{6C9B9626-8941-4A38-90D3-7C6E06B49C57}" presName="parentText" presStyleLbl="node1" presStyleIdx="0" presStyleCnt="2" custScaleX="45256" custLinFactX="80703" custLinFactNeighborX="100000" custLinFactNeighborY="2333">
        <dgm:presLayoutVars>
          <dgm:chMax val="0"/>
          <dgm:bulletEnabled val="1"/>
        </dgm:presLayoutVars>
      </dgm:prSet>
      <dgm:spPr/>
    </dgm:pt>
    <dgm:pt modelId="{7D55ADF6-D4BB-47E8-B929-B7FB7CA39633}" type="pres">
      <dgm:prSet presAssocID="{6C9B9626-8941-4A38-90D3-7C6E06B49C57}" presName="negativeSpace" presStyleCnt="0"/>
      <dgm:spPr/>
    </dgm:pt>
    <dgm:pt modelId="{B56C7E4A-7DFC-488F-8DE5-F0A5ABBD0B08}" type="pres">
      <dgm:prSet presAssocID="{6C9B9626-8941-4A38-90D3-7C6E06B49C57}" presName="childText" presStyleLbl="conFgAcc1" presStyleIdx="0" presStyleCnt="2">
        <dgm:presLayoutVars>
          <dgm:bulletEnabled val="1"/>
        </dgm:presLayoutVars>
      </dgm:prSet>
      <dgm:spPr/>
    </dgm:pt>
    <dgm:pt modelId="{9DB2319F-5746-4AE4-994E-F3178EABB028}" type="pres">
      <dgm:prSet presAssocID="{90D4D1A6-4681-4E70-9B78-D845F06D2111}" presName="spaceBetweenRectangles" presStyleCnt="0"/>
      <dgm:spPr/>
    </dgm:pt>
    <dgm:pt modelId="{0B14A4EF-C21A-4A32-8C71-AA6C1F940AB9}" type="pres">
      <dgm:prSet presAssocID="{6C9A9889-5E51-4850-B31D-24D39D5F3852}" presName="parentLin" presStyleCnt="0"/>
      <dgm:spPr/>
    </dgm:pt>
    <dgm:pt modelId="{5FAC56C1-0EE2-4DA6-B9A1-EDEAF0AA2005}" type="pres">
      <dgm:prSet presAssocID="{6C9A9889-5E51-4850-B31D-24D39D5F3852}" presName="parentLeftMargin" presStyleLbl="node1" presStyleIdx="0" presStyleCnt="2"/>
      <dgm:spPr/>
    </dgm:pt>
    <dgm:pt modelId="{D5E50843-A8FC-4900-959C-E480AB6883F7}" type="pres">
      <dgm:prSet presAssocID="{6C9A9889-5E51-4850-B31D-24D39D5F3852}" presName="parentText" presStyleLbl="node1" presStyleIdx="1" presStyleCnt="2" custScaleX="45705" custLinFactX="79861" custLinFactNeighborX="100000">
        <dgm:presLayoutVars>
          <dgm:chMax val="0"/>
          <dgm:bulletEnabled val="1"/>
        </dgm:presLayoutVars>
      </dgm:prSet>
      <dgm:spPr/>
    </dgm:pt>
    <dgm:pt modelId="{2FD6E778-FFAE-438B-842C-4E16905A1686}" type="pres">
      <dgm:prSet presAssocID="{6C9A9889-5E51-4850-B31D-24D39D5F3852}" presName="negativeSpace" presStyleCnt="0"/>
      <dgm:spPr/>
    </dgm:pt>
    <dgm:pt modelId="{6C4B6892-0277-4EB9-8D9F-F5BB194D3117}" type="pres">
      <dgm:prSet presAssocID="{6C9A9889-5E51-4850-B31D-24D39D5F385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A2D7938-0253-4980-BD9E-7228DE696C17}" srcId="{6C9A9889-5E51-4850-B31D-24D39D5F3852}" destId="{027F8FC5-E734-4674-A068-9CDF417C415C}" srcOrd="1" destOrd="0" parTransId="{F3580AC4-2842-4DBC-853D-0A16C976FC93}" sibTransId="{8E9ECE0C-7EF9-4DDB-A6A4-636A63B7F2F2}"/>
    <dgm:cxn modelId="{04687B43-7F5D-4A44-8195-8CE6571D6AC2}" type="presOf" srcId="{6C9A9889-5E51-4850-B31D-24D39D5F3852}" destId="{5FAC56C1-0EE2-4DA6-B9A1-EDEAF0AA2005}" srcOrd="0" destOrd="0" presId="urn:microsoft.com/office/officeart/2005/8/layout/list1"/>
    <dgm:cxn modelId="{3DC77A4F-D23B-4D59-B3C0-B146E2C8EBC9}" type="presOf" srcId="{027F8FC5-E734-4674-A068-9CDF417C415C}" destId="{6C4B6892-0277-4EB9-8D9F-F5BB194D3117}" srcOrd="0" destOrd="1" presId="urn:microsoft.com/office/officeart/2005/8/layout/list1"/>
    <dgm:cxn modelId="{9C573672-48DC-4EE8-A1E4-00AB74BC916C}" srcId="{6C9B9626-8941-4A38-90D3-7C6E06B49C57}" destId="{B4BA248E-C191-4CD0-BA55-FE60053E8404}" srcOrd="0" destOrd="0" parTransId="{99F3A6EE-983F-44C5-9214-A98A290694A9}" sibTransId="{6C537AF0-8239-4FF8-BA07-96434C297857}"/>
    <dgm:cxn modelId="{D64E5158-D70D-45A6-A7F2-0BDB6E723613}" type="presOf" srcId="{6C9B9626-8941-4A38-90D3-7C6E06B49C57}" destId="{5941D559-5053-400A-986B-8607F1331DFE}" srcOrd="0" destOrd="0" presId="urn:microsoft.com/office/officeart/2005/8/layout/list1"/>
    <dgm:cxn modelId="{8BB5C278-973B-4655-A4AA-8F214C19B451}" type="presOf" srcId="{6C9A9889-5E51-4850-B31D-24D39D5F3852}" destId="{D5E50843-A8FC-4900-959C-E480AB6883F7}" srcOrd="1" destOrd="0" presId="urn:microsoft.com/office/officeart/2005/8/layout/list1"/>
    <dgm:cxn modelId="{3370147E-638B-4575-B680-3EF96F55665A}" type="presOf" srcId="{B4BA248E-C191-4CD0-BA55-FE60053E8404}" destId="{B56C7E4A-7DFC-488F-8DE5-F0A5ABBD0B08}" srcOrd="0" destOrd="0" presId="urn:microsoft.com/office/officeart/2005/8/layout/list1"/>
    <dgm:cxn modelId="{09390D86-4BD5-491F-B0F7-FA4E0A165BDC}" srcId="{5E64C284-8007-44BF-8FF0-30F5EFBAEA86}" destId="{6C9A9889-5E51-4850-B31D-24D39D5F3852}" srcOrd="1" destOrd="0" parTransId="{C62FC4BE-36D0-4B0B-B361-A5BB65AE3194}" sibTransId="{E2B45D92-9255-48C4-A565-A236EC0B77DA}"/>
    <dgm:cxn modelId="{481A80A8-BF60-4482-A02F-7BB4BEDAAF62}" type="presOf" srcId="{6C9B9626-8941-4A38-90D3-7C6E06B49C57}" destId="{87797DD0-D0DE-46AD-8EEE-652DD998034E}" srcOrd="1" destOrd="0" presId="urn:microsoft.com/office/officeart/2005/8/layout/list1"/>
    <dgm:cxn modelId="{09E5ADB7-2A68-46F1-9032-BA043B3238C8}" srcId="{6C9A9889-5E51-4850-B31D-24D39D5F3852}" destId="{C0D0DFEB-704D-400E-B745-31A66036687A}" srcOrd="0" destOrd="0" parTransId="{0F083EF0-D35D-41B1-A98D-EEF27A3B3985}" sibTransId="{7A5DE533-C07E-415A-91FB-A1126AF44B8D}"/>
    <dgm:cxn modelId="{91CD58C1-DE56-4AA0-8A86-C9A1E2FAEF1A}" type="presOf" srcId="{5E64C284-8007-44BF-8FF0-30F5EFBAEA86}" destId="{43A3352F-BD0A-4CDB-8A35-ADAB99951714}" srcOrd="0" destOrd="0" presId="urn:microsoft.com/office/officeart/2005/8/layout/list1"/>
    <dgm:cxn modelId="{AAD797C7-5B6C-4B9D-B432-DFC984C75BA6}" type="presOf" srcId="{C0D0DFEB-704D-400E-B745-31A66036687A}" destId="{6C4B6892-0277-4EB9-8D9F-F5BB194D3117}" srcOrd="0" destOrd="0" presId="urn:microsoft.com/office/officeart/2005/8/layout/list1"/>
    <dgm:cxn modelId="{E2134DD8-8D86-4986-8BF5-44CED5F17CDD}" srcId="{5E64C284-8007-44BF-8FF0-30F5EFBAEA86}" destId="{6C9B9626-8941-4A38-90D3-7C6E06B49C57}" srcOrd="0" destOrd="0" parTransId="{B19390FA-EEC0-4E81-A81C-E7031875B7D5}" sibTransId="{90D4D1A6-4681-4E70-9B78-D845F06D2111}"/>
    <dgm:cxn modelId="{E7222A16-E1B3-4638-8D1A-D4E7D8ECD054}" type="presParOf" srcId="{43A3352F-BD0A-4CDB-8A35-ADAB99951714}" destId="{C962BC09-CB5E-453A-9B05-653B54C9E2FE}" srcOrd="0" destOrd="0" presId="urn:microsoft.com/office/officeart/2005/8/layout/list1"/>
    <dgm:cxn modelId="{0F15C5D2-0788-411A-B32B-3E1A4687BFC0}" type="presParOf" srcId="{C962BC09-CB5E-453A-9B05-653B54C9E2FE}" destId="{5941D559-5053-400A-986B-8607F1331DFE}" srcOrd="0" destOrd="0" presId="urn:microsoft.com/office/officeart/2005/8/layout/list1"/>
    <dgm:cxn modelId="{D7A67C0C-8E23-42E1-A03F-B22342904683}" type="presParOf" srcId="{C962BC09-CB5E-453A-9B05-653B54C9E2FE}" destId="{87797DD0-D0DE-46AD-8EEE-652DD998034E}" srcOrd="1" destOrd="0" presId="urn:microsoft.com/office/officeart/2005/8/layout/list1"/>
    <dgm:cxn modelId="{FA6E25A1-ED36-48D4-93BC-5B710E1EA1C9}" type="presParOf" srcId="{43A3352F-BD0A-4CDB-8A35-ADAB99951714}" destId="{7D55ADF6-D4BB-47E8-B929-B7FB7CA39633}" srcOrd="1" destOrd="0" presId="urn:microsoft.com/office/officeart/2005/8/layout/list1"/>
    <dgm:cxn modelId="{2F0698FA-73D6-47D5-928F-BF7E190716D7}" type="presParOf" srcId="{43A3352F-BD0A-4CDB-8A35-ADAB99951714}" destId="{B56C7E4A-7DFC-488F-8DE5-F0A5ABBD0B08}" srcOrd="2" destOrd="0" presId="urn:microsoft.com/office/officeart/2005/8/layout/list1"/>
    <dgm:cxn modelId="{A319A45E-CAAF-41AA-884B-CD4EBE624E7C}" type="presParOf" srcId="{43A3352F-BD0A-4CDB-8A35-ADAB99951714}" destId="{9DB2319F-5746-4AE4-994E-F3178EABB028}" srcOrd="3" destOrd="0" presId="urn:microsoft.com/office/officeart/2005/8/layout/list1"/>
    <dgm:cxn modelId="{0A1B36CA-747D-4FD4-8B26-EEDD54FB0B7C}" type="presParOf" srcId="{43A3352F-BD0A-4CDB-8A35-ADAB99951714}" destId="{0B14A4EF-C21A-4A32-8C71-AA6C1F940AB9}" srcOrd="4" destOrd="0" presId="urn:microsoft.com/office/officeart/2005/8/layout/list1"/>
    <dgm:cxn modelId="{38D70438-F269-4229-BB10-568819B938F7}" type="presParOf" srcId="{0B14A4EF-C21A-4A32-8C71-AA6C1F940AB9}" destId="{5FAC56C1-0EE2-4DA6-B9A1-EDEAF0AA2005}" srcOrd="0" destOrd="0" presId="urn:microsoft.com/office/officeart/2005/8/layout/list1"/>
    <dgm:cxn modelId="{90F2C9A2-F6F3-4CA3-98EF-BDDCF4840803}" type="presParOf" srcId="{0B14A4EF-C21A-4A32-8C71-AA6C1F940AB9}" destId="{D5E50843-A8FC-4900-959C-E480AB6883F7}" srcOrd="1" destOrd="0" presId="urn:microsoft.com/office/officeart/2005/8/layout/list1"/>
    <dgm:cxn modelId="{02F68A81-73E0-4F5D-8DE6-8D21DB444133}" type="presParOf" srcId="{43A3352F-BD0A-4CDB-8A35-ADAB99951714}" destId="{2FD6E778-FFAE-438B-842C-4E16905A1686}" srcOrd="5" destOrd="0" presId="urn:microsoft.com/office/officeart/2005/8/layout/list1"/>
    <dgm:cxn modelId="{D6538FA6-D389-443A-9A28-32045939C1D7}" type="presParOf" srcId="{43A3352F-BD0A-4CDB-8A35-ADAB99951714}" destId="{6C4B6892-0277-4EB9-8D9F-F5BB194D311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64C284-8007-44BF-8FF0-30F5EFBAEA86}" type="doc">
      <dgm:prSet loTypeId="urn:microsoft.com/office/officeart/2005/8/layout/list1" loCatId="list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pPr rtl="1"/>
          <a:endParaRPr lang="he-IL"/>
        </a:p>
      </dgm:t>
    </dgm:pt>
    <dgm:pt modelId="{6C9B9626-8941-4A38-90D3-7C6E06B49C57}">
      <dgm:prSet phldrT="[טקסט]" custT="1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ctr" rtl="1"/>
          <a:r>
            <a:rPr lang="he-IL" sz="105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שורת יום הולדת</a:t>
          </a:r>
        </a:p>
      </dgm:t>
    </dgm:pt>
    <dgm:pt modelId="{B19390FA-EEC0-4E81-A81C-E7031875B7D5}" type="parTrans" cxnId="{E2134DD8-8D86-4986-8BF5-44CED5F17CDD}">
      <dgm:prSet/>
      <dgm:spPr/>
      <dgm:t>
        <a:bodyPr/>
        <a:lstStyle/>
        <a:p>
          <a:pPr rtl="1"/>
          <a:endParaRPr lang="he-IL"/>
        </a:p>
      </dgm:t>
    </dgm:pt>
    <dgm:pt modelId="{90D4D1A6-4681-4E70-9B78-D845F06D2111}" type="sibTrans" cxnId="{E2134DD8-8D86-4986-8BF5-44CED5F17CDD}">
      <dgm:prSet/>
      <dgm:spPr/>
      <dgm:t>
        <a:bodyPr/>
        <a:lstStyle/>
        <a:p>
          <a:pPr rtl="1"/>
          <a:endParaRPr lang="he-IL"/>
        </a:p>
      </dgm:t>
    </dgm:pt>
    <dgm:pt modelId="{6C9A9889-5E51-4850-B31D-24D39D5F3852}">
      <dgm:prSet phldrT="[טקסט]" custT="1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ctr" rtl="1"/>
          <a:r>
            <a:rPr lang="he-IL" sz="11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ערכי פתיחה בתחילת רבעון</a:t>
          </a:r>
        </a:p>
      </dgm:t>
    </dgm:pt>
    <dgm:pt modelId="{C62FC4BE-36D0-4B0B-B361-A5BB65AE3194}" type="parTrans" cxnId="{09390D86-4BD5-491F-B0F7-FA4E0A165BDC}">
      <dgm:prSet/>
      <dgm:spPr/>
      <dgm:t>
        <a:bodyPr/>
        <a:lstStyle/>
        <a:p>
          <a:pPr rtl="1"/>
          <a:endParaRPr lang="he-IL"/>
        </a:p>
      </dgm:t>
    </dgm:pt>
    <dgm:pt modelId="{E2B45D92-9255-48C4-A565-A236EC0B77DA}" type="sibTrans" cxnId="{09390D86-4BD5-491F-B0F7-FA4E0A165BDC}">
      <dgm:prSet/>
      <dgm:spPr/>
      <dgm:t>
        <a:bodyPr/>
        <a:lstStyle/>
        <a:p>
          <a:pPr rtl="1"/>
          <a:endParaRPr lang="he-IL"/>
        </a:p>
      </dgm:t>
    </dgm:pt>
    <dgm:pt modelId="{B4BA248E-C191-4CD0-BA55-FE60053E8404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השתמשתי בפקודה 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loc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בכדי לגשת לשורה הספציפית של תאריך היום הולדת שלי</a:t>
          </a:r>
        </a:p>
      </dgm:t>
    </dgm:pt>
    <dgm:pt modelId="{99F3A6EE-983F-44C5-9214-A98A290694A9}" type="parTrans" cxnId="{9C573672-48DC-4EE8-A1E4-00AB74BC916C}">
      <dgm:prSet/>
      <dgm:spPr/>
      <dgm:t>
        <a:bodyPr/>
        <a:lstStyle/>
        <a:p>
          <a:pPr rtl="1"/>
          <a:endParaRPr lang="he-IL"/>
        </a:p>
      </dgm:t>
    </dgm:pt>
    <dgm:pt modelId="{6C537AF0-8239-4FF8-BA07-96434C297857}" type="sibTrans" cxnId="{9C573672-48DC-4EE8-A1E4-00AB74BC916C}">
      <dgm:prSet/>
      <dgm:spPr/>
      <dgm:t>
        <a:bodyPr/>
        <a:lstStyle/>
        <a:p>
          <a:pPr rtl="1"/>
          <a:endParaRPr lang="he-IL"/>
        </a:p>
      </dgm:t>
    </dgm:pt>
    <dgm:pt modelId="{C0D0DFEB-704D-400E-B745-31A66036687A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השתמשתי בפקודה </a:t>
          </a:r>
          <a:r>
            <a:rPr lang="en-US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is_quarter_start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בכדי לגשת רק לתאריכים שהם תחילת רבעון (מחזיר 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TRUE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על אותם ערכים) </a:t>
          </a:r>
        </a:p>
      </dgm:t>
    </dgm:pt>
    <dgm:pt modelId="{0F083EF0-D35D-41B1-A98D-EEF27A3B3985}" type="parTrans" cxnId="{09E5ADB7-2A68-46F1-9032-BA043B3238C8}">
      <dgm:prSet/>
      <dgm:spPr/>
      <dgm:t>
        <a:bodyPr/>
        <a:lstStyle/>
        <a:p>
          <a:pPr rtl="1"/>
          <a:endParaRPr lang="he-IL"/>
        </a:p>
      </dgm:t>
    </dgm:pt>
    <dgm:pt modelId="{7A5DE533-C07E-415A-91FB-A1126AF44B8D}" type="sibTrans" cxnId="{09E5ADB7-2A68-46F1-9032-BA043B3238C8}">
      <dgm:prSet/>
      <dgm:spPr/>
      <dgm:t>
        <a:bodyPr/>
        <a:lstStyle/>
        <a:p>
          <a:pPr rtl="1"/>
          <a:endParaRPr lang="he-IL"/>
        </a:p>
      </dgm:t>
    </dgm:pt>
    <dgm:pt modelId="{34FC4296-B13E-4BE3-85DE-DECD7CE4E535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השתמשתי בסוגריים מרובעים כפולים כדי שיציג לי את המידע בצורה של טבלה.</a:t>
          </a:r>
        </a:p>
      </dgm:t>
    </dgm:pt>
    <dgm:pt modelId="{E05B5CD5-090E-4999-AD9C-DA00CFDC8CEE}" type="parTrans" cxnId="{099585D4-7E71-4948-9C3A-BA5F334401FB}">
      <dgm:prSet/>
      <dgm:spPr/>
      <dgm:t>
        <a:bodyPr/>
        <a:lstStyle/>
        <a:p>
          <a:pPr rtl="1"/>
          <a:endParaRPr lang="he-IL"/>
        </a:p>
      </dgm:t>
    </dgm:pt>
    <dgm:pt modelId="{023A5100-EFE1-4B01-B59D-97FE7DFD40C0}" type="sibTrans" cxnId="{099585D4-7E71-4948-9C3A-BA5F334401FB}">
      <dgm:prSet/>
      <dgm:spPr/>
      <dgm:t>
        <a:bodyPr/>
        <a:lstStyle/>
        <a:p>
          <a:pPr rtl="1"/>
          <a:endParaRPr lang="he-IL"/>
        </a:p>
      </dgm:t>
    </dgm:pt>
    <dgm:pt modelId="{3B98F63C-FC7C-4F88-9DB6-EFAEB7413690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סיננתי את אותו מידע עבור עמודת 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OPEN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בכדי </a:t>
          </a:r>
          <a:r>
            <a:rPr lang="he-IL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להציגרק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את נתוני הפתיחה</a:t>
          </a:r>
        </a:p>
      </dgm:t>
    </dgm:pt>
    <dgm:pt modelId="{D232A51F-FDF7-4F73-B49B-AEEDBAC79D26}" type="parTrans" cxnId="{D51EBDDD-8A79-479F-A009-2282791D8EAC}">
      <dgm:prSet/>
      <dgm:spPr/>
      <dgm:t>
        <a:bodyPr/>
        <a:lstStyle/>
        <a:p>
          <a:pPr rtl="1"/>
          <a:endParaRPr lang="he-IL"/>
        </a:p>
      </dgm:t>
    </dgm:pt>
    <dgm:pt modelId="{10AF3119-693A-4ED8-8512-BEFC3EDB4479}" type="sibTrans" cxnId="{D51EBDDD-8A79-479F-A009-2282791D8EAC}">
      <dgm:prSet/>
      <dgm:spPr/>
      <dgm:t>
        <a:bodyPr/>
        <a:lstStyle/>
        <a:p>
          <a:pPr rtl="1"/>
          <a:endParaRPr lang="he-IL"/>
        </a:p>
      </dgm:t>
    </dgm:pt>
    <dgm:pt modelId="{43A3352F-BD0A-4CDB-8A35-ADAB99951714}" type="pres">
      <dgm:prSet presAssocID="{5E64C284-8007-44BF-8FF0-30F5EFBAEA86}" presName="linear" presStyleCnt="0">
        <dgm:presLayoutVars>
          <dgm:dir/>
          <dgm:animLvl val="lvl"/>
          <dgm:resizeHandles val="exact"/>
        </dgm:presLayoutVars>
      </dgm:prSet>
      <dgm:spPr/>
    </dgm:pt>
    <dgm:pt modelId="{C962BC09-CB5E-453A-9B05-653B54C9E2FE}" type="pres">
      <dgm:prSet presAssocID="{6C9B9626-8941-4A38-90D3-7C6E06B49C57}" presName="parentLin" presStyleCnt="0"/>
      <dgm:spPr/>
    </dgm:pt>
    <dgm:pt modelId="{5941D559-5053-400A-986B-8607F1331DFE}" type="pres">
      <dgm:prSet presAssocID="{6C9B9626-8941-4A38-90D3-7C6E06B49C57}" presName="parentLeftMargin" presStyleLbl="node1" presStyleIdx="0" presStyleCnt="2"/>
      <dgm:spPr/>
    </dgm:pt>
    <dgm:pt modelId="{87797DD0-D0DE-46AD-8EEE-652DD998034E}" type="pres">
      <dgm:prSet presAssocID="{6C9B9626-8941-4A38-90D3-7C6E06B49C57}" presName="parentText" presStyleLbl="node1" presStyleIdx="0" presStyleCnt="2" custScaleX="45256" custLinFactX="80703" custLinFactNeighborX="100000" custLinFactNeighborY="2333">
        <dgm:presLayoutVars>
          <dgm:chMax val="0"/>
          <dgm:bulletEnabled val="1"/>
        </dgm:presLayoutVars>
      </dgm:prSet>
      <dgm:spPr/>
    </dgm:pt>
    <dgm:pt modelId="{7D55ADF6-D4BB-47E8-B929-B7FB7CA39633}" type="pres">
      <dgm:prSet presAssocID="{6C9B9626-8941-4A38-90D3-7C6E06B49C57}" presName="negativeSpace" presStyleCnt="0"/>
      <dgm:spPr/>
    </dgm:pt>
    <dgm:pt modelId="{B56C7E4A-7DFC-488F-8DE5-F0A5ABBD0B08}" type="pres">
      <dgm:prSet presAssocID="{6C9B9626-8941-4A38-90D3-7C6E06B49C57}" presName="childText" presStyleLbl="conFgAcc1" presStyleIdx="0" presStyleCnt="2">
        <dgm:presLayoutVars>
          <dgm:bulletEnabled val="1"/>
        </dgm:presLayoutVars>
      </dgm:prSet>
      <dgm:spPr/>
    </dgm:pt>
    <dgm:pt modelId="{9DB2319F-5746-4AE4-994E-F3178EABB028}" type="pres">
      <dgm:prSet presAssocID="{90D4D1A6-4681-4E70-9B78-D845F06D2111}" presName="spaceBetweenRectangles" presStyleCnt="0"/>
      <dgm:spPr/>
    </dgm:pt>
    <dgm:pt modelId="{0B14A4EF-C21A-4A32-8C71-AA6C1F940AB9}" type="pres">
      <dgm:prSet presAssocID="{6C9A9889-5E51-4850-B31D-24D39D5F3852}" presName="parentLin" presStyleCnt="0"/>
      <dgm:spPr/>
    </dgm:pt>
    <dgm:pt modelId="{5FAC56C1-0EE2-4DA6-B9A1-EDEAF0AA2005}" type="pres">
      <dgm:prSet presAssocID="{6C9A9889-5E51-4850-B31D-24D39D5F3852}" presName="parentLeftMargin" presStyleLbl="node1" presStyleIdx="0" presStyleCnt="2"/>
      <dgm:spPr/>
    </dgm:pt>
    <dgm:pt modelId="{D5E50843-A8FC-4900-959C-E480AB6883F7}" type="pres">
      <dgm:prSet presAssocID="{6C9A9889-5E51-4850-B31D-24D39D5F3852}" presName="parentText" presStyleLbl="node1" presStyleIdx="1" presStyleCnt="2" custScaleX="45705" custLinFactX="79861" custLinFactNeighborX="100000">
        <dgm:presLayoutVars>
          <dgm:chMax val="0"/>
          <dgm:bulletEnabled val="1"/>
        </dgm:presLayoutVars>
      </dgm:prSet>
      <dgm:spPr/>
    </dgm:pt>
    <dgm:pt modelId="{2FD6E778-FFAE-438B-842C-4E16905A1686}" type="pres">
      <dgm:prSet presAssocID="{6C9A9889-5E51-4850-B31D-24D39D5F3852}" presName="negativeSpace" presStyleCnt="0"/>
      <dgm:spPr/>
    </dgm:pt>
    <dgm:pt modelId="{6C4B6892-0277-4EB9-8D9F-F5BB194D3117}" type="pres">
      <dgm:prSet presAssocID="{6C9A9889-5E51-4850-B31D-24D39D5F385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16D0011-F403-4BF4-A296-8BD629FC107A}" type="presOf" srcId="{34FC4296-B13E-4BE3-85DE-DECD7CE4E535}" destId="{B56C7E4A-7DFC-488F-8DE5-F0A5ABBD0B08}" srcOrd="0" destOrd="1" presId="urn:microsoft.com/office/officeart/2005/8/layout/list1"/>
    <dgm:cxn modelId="{04687B43-7F5D-4A44-8195-8CE6571D6AC2}" type="presOf" srcId="{6C9A9889-5E51-4850-B31D-24D39D5F3852}" destId="{5FAC56C1-0EE2-4DA6-B9A1-EDEAF0AA2005}" srcOrd="0" destOrd="0" presId="urn:microsoft.com/office/officeart/2005/8/layout/list1"/>
    <dgm:cxn modelId="{3059094B-34B4-470D-8FED-9B6A95168699}" type="presOf" srcId="{3B98F63C-FC7C-4F88-9DB6-EFAEB7413690}" destId="{6C4B6892-0277-4EB9-8D9F-F5BB194D3117}" srcOrd="0" destOrd="1" presId="urn:microsoft.com/office/officeart/2005/8/layout/list1"/>
    <dgm:cxn modelId="{9C573672-48DC-4EE8-A1E4-00AB74BC916C}" srcId="{6C9B9626-8941-4A38-90D3-7C6E06B49C57}" destId="{B4BA248E-C191-4CD0-BA55-FE60053E8404}" srcOrd="0" destOrd="0" parTransId="{99F3A6EE-983F-44C5-9214-A98A290694A9}" sibTransId="{6C537AF0-8239-4FF8-BA07-96434C297857}"/>
    <dgm:cxn modelId="{D64E5158-D70D-45A6-A7F2-0BDB6E723613}" type="presOf" srcId="{6C9B9626-8941-4A38-90D3-7C6E06B49C57}" destId="{5941D559-5053-400A-986B-8607F1331DFE}" srcOrd="0" destOrd="0" presId="urn:microsoft.com/office/officeart/2005/8/layout/list1"/>
    <dgm:cxn modelId="{8BB5C278-973B-4655-A4AA-8F214C19B451}" type="presOf" srcId="{6C9A9889-5E51-4850-B31D-24D39D5F3852}" destId="{D5E50843-A8FC-4900-959C-E480AB6883F7}" srcOrd="1" destOrd="0" presId="urn:microsoft.com/office/officeart/2005/8/layout/list1"/>
    <dgm:cxn modelId="{3370147E-638B-4575-B680-3EF96F55665A}" type="presOf" srcId="{B4BA248E-C191-4CD0-BA55-FE60053E8404}" destId="{B56C7E4A-7DFC-488F-8DE5-F0A5ABBD0B08}" srcOrd="0" destOrd="0" presId="urn:microsoft.com/office/officeart/2005/8/layout/list1"/>
    <dgm:cxn modelId="{09390D86-4BD5-491F-B0F7-FA4E0A165BDC}" srcId="{5E64C284-8007-44BF-8FF0-30F5EFBAEA86}" destId="{6C9A9889-5E51-4850-B31D-24D39D5F3852}" srcOrd="1" destOrd="0" parTransId="{C62FC4BE-36D0-4B0B-B361-A5BB65AE3194}" sibTransId="{E2B45D92-9255-48C4-A565-A236EC0B77DA}"/>
    <dgm:cxn modelId="{481A80A8-BF60-4482-A02F-7BB4BEDAAF62}" type="presOf" srcId="{6C9B9626-8941-4A38-90D3-7C6E06B49C57}" destId="{87797DD0-D0DE-46AD-8EEE-652DD998034E}" srcOrd="1" destOrd="0" presId="urn:microsoft.com/office/officeart/2005/8/layout/list1"/>
    <dgm:cxn modelId="{09E5ADB7-2A68-46F1-9032-BA043B3238C8}" srcId="{6C9A9889-5E51-4850-B31D-24D39D5F3852}" destId="{C0D0DFEB-704D-400E-B745-31A66036687A}" srcOrd="0" destOrd="0" parTransId="{0F083EF0-D35D-41B1-A98D-EEF27A3B3985}" sibTransId="{7A5DE533-C07E-415A-91FB-A1126AF44B8D}"/>
    <dgm:cxn modelId="{91CD58C1-DE56-4AA0-8A86-C9A1E2FAEF1A}" type="presOf" srcId="{5E64C284-8007-44BF-8FF0-30F5EFBAEA86}" destId="{43A3352F-BD0A-4CDB-8A35-ADAB99951714}" srcOrd="0" destOrd="0" presId="urn:microsoft.com/office/officeart/2005/8/layout/list1"/>
    <dgm:cxn modelId="{AAD797C7-5B6C-4B9D-B432-DFC984C75BA6}" type="presOf" srcId="{C0D0DFEB-704D-400E-B745-31A66036687A}" destId="{6C4B6892-0277-4EB9-8D9F-F5BB194D3117}" srcOrd="0" destOrd="0" presId="urn:microsoft.com/office/officeart/2005/8/layout/list1"/>
    <dgm:cxn modelId="{099585D4-7E71-4948-9C3A-BA5F334401FB}" srcId="{6C9B9626-8941-4A38-90D3-7C6E06B49C57}" destId="{34FC4296-B13E-4BE3-85DE-DECD7CE4E535}" srcOrd="1" destOrd="0" parTransId="{E05B5CD5-090E-4999-AD9C-DA00CFDC8CEE}" sibTransId="{023A5100-EFE1-4B01-B59D-97FE7DFD40C0}"/>
    <dgm:cxn modelId="{E2134DD8-8D86-4986-8BF5-44CED5F17CDD}" srcId="{5E64C284-8007-44BF-8FF0-30F5EFBAEA86}" destId="{6C9B9626-8941-4A38-90D3-7C6E06B49C57}" srcOrd="0" destOrd="0" parTransId="{B19390FA-EEC0-4E81-A81C-E7031875B7D5}" sibTransId="{90D4D1A6-4681-4E70-9B78-D845F06D2111}"/>
    <dgm:cxn modelId="{D51EBDDD-8A79-479F-A009-2282791D8EAC}" srcId="{6C9A9889-5E51-4850-B31D-24D39D5F3852}" destId="{3B98F63C-FC7C-4F88-9DB6-EFAEB7413690}" srcOrd="1" destOrd="0" parTransId="{D232A51F-FDF7-4F73-B49B-AEEDBAC79D26}" sibTransId="{10AF3119-693A-4ED8-8512-BEFC3EDB4479}"/>
    <dgm:cxn modelId="{E7222A16-E1B3-4638-8D1A-D4E7D8ECD054}" type="presParOf" srcId="{43A3352F-BD0A-4CDB-8A35-ADAB99951714}" destId="{C962BC09-CB5E-453A-9B05-653B54C9E2FE}" srcOrd="0" destOrd="0" presId="urn:microsoft.com/office/officeart/2005/8/layout/list1"/>
    <dgm:cxn modelId="{0F15C5D2-0788-411A-B32B-3E1A4687BFC0}" type="presParOf" srcId="{C962BC09-CB5E-453A-9B05-653B54C9E2FE}" destId="{5941D559-5053-400A-986B-8607F1331DFE}" srcOrd="0" destOrd="0" presId="urn:microsoft.com/office/officeart/2005/8/layout/list1"/>
    <dgm:cxn modelId="{D7A67C0C-8E23-42E1-A03F-B22342904683}" type="presParOf" srcId="{C962BC09-CB5E-453A-9B05-653B54C9E2FE}" destId="{87797DD0-D0DE-46AD-8EEE-652DD998034E}" srcOrd="1" destOrd="0" presId="urn:microsoft.com/office/officeart/2005/8/layout/list1"/>
    <dgm:cxn modelId="{FA6E25A1-ED36-48D4-93BC-5B710E1EA1C9}" type="presParOf" srcId="{43A3352F-BD0A-4CDB-8A35-ADAB99951714}" destId="{7D55ADF6-D4BB-47E8-B929-B7FB7CA39633}" srcOrd="1" destOrd="0" presId="urn:microsoft.com/office/officeart/2005/8/layout/list1"/>
    <dgm:cxn modelId="{2F0698FA-73D6-47D5-928F-BF7E190716D7}" type="presParOf" srcId="{43A3352F-BD0A-4CDB-8A35-ADAB99951714}" destId="{B56C7E4A-7DFC-488F-8DE5-F0A5ABBD0B08}" srcOrd="2" destOrd="0" presId="urn:microsoft.com/office/officeart/2005/8/layout/list1"/>
    <dgm:cxn modelId="{A319A45E-CAAF-41AA-884B-CD4EBE624E7C}" type="presParOf" srcId="{43A3352F-BD0A-4CDB-8A35-ADAB99951714}" destId="{9DB2319F-5746-4AE4-994E-F3178EABB028}" srcOrd="3" destOrd="0" presId="urn:microsoft.com/office/officeart/2005/8/layout/list1"/>
    <dgm:cxn modelId="{0A1B36CA-747D-4FD4-8B26-EEDD54FB0B7C}" type="presParOf" srcId="{43A3352F-BD0A-4CDB-8A35-ADAB99951714}" destId="{0B14A4EF-C21A-4A32-8C71-AA6C1F940AB9}" srcOrd="4" destOrd="0" presId="urn:microsoft.com/office/officeart/2005/8/layout/list1"/>
    <dgm:cxn modelId="{38D70438-F269-4229-BB10-568819B938F7}" type="presParOf" srcId="{0B14A4EF-C21A-4A32-8C71-AA6C1F940AB9}" destId="{5FAC56C1-0EE2-4DA6-B9A1-EDEAF0AA2005}" srcOrd="0" destOrd="0" presId="urn:microsoft.com/office/officeart/2005/8/layout/list1"/>
    <dgm:cxn modelId="{90F2C9A2-F6F3-4CA3-98EF-BDDCF4840803}" type="presParOf" srcId="{0B14A4EF-C21A-4A32-8C71-AA6C1F940AB9}" destId="{D5E50843-A8FC-4900-959C-E480AB6883F7}" srcOrd="1" destOrd="0" presId="urn:microsoft.com/office/officeart/2005/8/layout/list1"/>
    <dgm:cxn modelId="{02F68A81-73E0-4F5D-8DE6-8D21DB444133}" type="presParOf" srcId="{43A3352F-BD0A-4CDB-8A35-ADAB99951714}" destId="{2FD6E778-FFAE-438B-842C-4E16905A1686}" srcOrd="5" destOrd="0" presId="urn:microsoft.com/office/officeart/2005/8/layout/list1"/>
    <dgm:cxn modelId="{D6538FA6-D389-443A-9A28-32045939C1D7}" type="presParOf" srcId="{43A3352F-BD0A-4CDB-8A35-ADAB99951714}" destId="{6C4B6892-0277-4EB9-8D9F-F5BB194D311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E64C284-8007-44BF-8FF0-30F5EFBAEA86}" type="doc">
      <dgm:prSet loTypeId="urn:microsoft.com/office/officeart/2005/8/layout/list1" loCatId="list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pPr rtl="1"/>
          <a:endParaRPr lang="he-IL"/>
        </a:p>
      </dgm:t>
    </dgm:pt>
    <dgm:pt modelId="{6C9B9626-8941-4A38-90D3-7C6E06B49C57}">
      <dgm:prSet phldrT="[טקסט]" custT="1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ctr" rtl="1"/>
          <a:r>
            <a:rPr lang="he-IL" sz="105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יצירת עמודת חודשים</a:t>
          </a:r>
        </a:p>
      </dgm:t>
    </dgm:pt>
    <dgm:pt modelId="{B19390FA-EEC0-4E81-A81C-E7031875B7D5}" type="parTrans" cxnId="{E2134DD8-8D86-4986-8BF5-44CED5F17CDD}">
      <dgm:prSet/>
      <dgm:spPr/>
      <dgm:t>
        <a:bodyPr/>
        <a:lstStyle/>
        <a:p>
          <a:pPr rtl="1"/>
          <a:endParaRPr lang="he-IL"/>
        </a:p>
      </dgm:t>
    </dgm:pt>
    <dgm:pt modelId="{90D4D1A6-4681-4E70-9B78-D845F06D2111}" type="sibTrans" cxnId="{E2134DD8-8D86-4986-8BF5-44CED5F17CDD}">
      <dgm:prSet/>
      <dgm:spPr/>
      <dgm:t>
        <a:bodyPr/>
        <a:lstStyle/>
        <a:p>
          <a:pPr rtl="1"/>
          <a:endParaRPr lang="he-IL"/>
        </a:p>
      </dgm:t>
    </dgm:pt>
    <dgm:pt modelId="{6C9A9889-5E51-4850-B31D-24D39D5F3852}">
      <dgm:prSet phldrT="[טקסט]" custT="1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ctr" rtl="1"/>
          <a:r>
            <a:rPr lang="he-IL" sz="11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קיבוץ נתונים לפי חודש</a:t>
          </a:r>
        </a:p>
      </dgm:t>
    </dgm:pt>
    <dgm:pt modelId="{C62FC4BE-36D0-4B0B-B361-A5BB65AE3194}" type="parTrans" cxnId="{09390D86-4BD5-491F-B0F7-FA4E0A165BDC}">
      <dgm:prSet/>
      <dgm:spPr/>
      <dgm:t>
        <a:bodyPr/>
        <a:lstStyle/>
        <a:p>
          <a:pPr rtl="1"/>
          <a:endParaRPr lang="he-IL"/>
        </a:p>
      </dgm:t>
    </dgm:pt>
    <dgm:pt modelId="{E2B45D92-9255-48C4-A565-A236EC0B77DA}" type="sibTrans" cxnId="{09390D86-4BD5-491F-B0F7-FA4E0A165BDC}">
      <dgm:prSet/>
      <dgm:spPr/>
      <dgm:t>
        <a:bodyPr/>
        <a:lstStyle/>
        <a:p>
          <a:pPr rtl="1"/>
          <a:endParaRPr lang="he-IL"/>
        </a:p>
      </dgm:t>
    </dgm:pt>
    <dgm:pt modelId="{B4BA248E-C191-4CD0-BA55-FE60053E8404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השתמשתי בפקודת </a:t>
          </a:r>
          <a:r>
            <a:rPr lang="en-US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index.to_period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(‘M’)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בכדי להמיר את האינדקס לתקופת זמן לפי חודשים והכנסתי את הערכים שהתקבלו לעמודה חדשה בשם </a:t>
          </a:r>
          <a:r>
            <a:rPr lang="en-US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month_p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</a:t>
          </a:r>
        </a:p>
      </dgm:t>
    </dgm:pt>
    <dgm:pt modelId="{99F3A6EE-983F-44C5-9214-A98A290694A9}" type="parTrans" cxnId="{9C573672-48DC-4EE8-A1E4-00AB74BC916C}">
      <dgm:prSet/>
      <dgm:spPr/>
      <dgm:t>
        <a:bodyPr/>
        <a:lstStyle/>
        <a:p>
          <a:pPr rtl="1"/>
          <a:endParaRPr lang="he-IL"/>
        </a:p>
      </dgm:t>
    </dgm:pt>
    <dgm:pt modelId="{6C537AF0-8239-4FF8-BA07-96434C297857}" type="sibTrans" cxnId="{9C573672-48DC-4EE8-A1E4-00AB74BC916C}">
      <dgm:prSet/>
      <dgm:spPr/>
      <dgm:t>
        <a:bodyPr/>
        <a:lstStyle/>
        <a:p>
          <a:pPr rtl="1"/>
          <a:endParaRPr lang="he-IL"/>
        </a:p>
      </dgm:t>
    </dgm:pt>
    <dgm:pt modelId="{C0D0DFEB-704D-400E-B745-31A66036687A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השתמשתי בפקודת </a:t>
          </a:r>
          <a:r>
            <a:rPr lang="en-US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Groupby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כדי לחלק את המידע של ה</a:t>
          </a:r>
          <a:r>
            <a:rPr lang="en-US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DataFrame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לפי קבוצות שמבוססות על החודשים .</a:t>
          </a:r>
        </a:p>
      </dgm:t>
    </dgm:pt>
    <dgm:pt modelId="{0F083EF0-D35D-41B1-A98D-EEF27A3B3985}" type="parTrans" cxnId="{09E5ADB7-2A68-46F1-9032-BA043B3238C8}">
      <dgm:prSet/>
      <dgm:spPr/>
      <dgm:t>
        <a:bodyPr/>
        <a:lstStyle/>
        <a:p>
          <a:pPr rtl="1"/>
          <a:endParaRPr lang="he-IL"/>
        </a:p>
      </dgm:t>
    </dgm:pt>
    <dgm:pt modelId="{7A5DE533-C07E-415A-91FB-A1126AF44B8D}" type="sibTrans" cxnId="{09E5ADB7-2A68-46F1-9032-BA043B3238C8}">
      <dgm:prSet/>
      <dgm:spPr/>
      <dgm:t>
        <a:bodyPr/>
        <a:lstStyle/>
        <a:p>
          <a:pPr rtl="1"/>
          <a:endParaRPr lang="he-IL"/>
        </a:p>
      </dgm:t>
    </dgm:pt>
    <dgm:pt modelId="{BDB55BDE-9DB3-4C2F-BF97-1FAEEE80EF18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הכנסתי את התוצאה לאובייקט חדש בשם </a:t>
          </a:r>
          <a:r>
            <a:rPr lang="en-US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group_month</a:t>
          </a:r>
          <a:endParaRPr lang="he-IL" sz="1000" b="1" i="0" u="none" strike="noStrike" cap="none" dirty="0"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</dgm:t>
    </dgm:pt>
    <dgm:pt modelId="{10417F5A-7B1A-4FA4-959D-4F32FEBDB353}" type="parTrans" cxnId="{FF24356C-E9D1-4E4E-8025-6BE0DAF66934}">
      <dgm:prSet/>
      <dgm:spPr/>
      <dgm:t>
        <a:bodyPr/>
        <a:lstStyle/>
        <a:p>
          <a:pPr rtl="1"/>
          <a:endParaRPr lang="he-IL"/>
        </a:p>
      </dgm:t>
    </dgm:pt>
    <dgm:pt modelId="{70A7F13A-BC44-451D-8DF0-6BD9CC14D03A}" type="sibTrans" cxnId="{FF24356C-E9D1-4E4E-8025-6BE0DAF66934}">
      <dgm:prSet/>
      <dgm:spPr/>
      <dgm:t>
        <a:bodyPr/>
        <a:lstStyle/>
        <a:p>
          <a:pPr rtl="1"/>
          <a:endParaRPr lang="he-IL"/>
        </a:p>
      </dgm:t>
    </dgm:pt>
    <dgm:pt modelId="{771E61B5-A782-450D-A571-9A31CDABE6A1}">
      <dgm:prSet phldrT="[טקסט]" custT="1"/>
      <dgm:spPr>
        <a:solidFill>
          <a:prstClr val="white">
            <a:hueOff val="0"/>
            <a:satOff val="0"/>
            <a:lumOff val="0"/>
            <a:alphaOff val="0"/>
          </a:prstClr>
        </a:solidFill>
        <a:ln>
          <a:solidFill>
            <a:srgbClr val="0BD0D9">
              <a:lumMod val="60000"/>
              <a:lumOff val="40000"/>
            </a:srgb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gm:spPr>
      <dgm:t>
        <a:bodyPr spcFirstLastPara="0" vert="horz" wrap="square" lIns="111322" tIns="0" rIns="111322" bIns="0" numCol="1" spcCol="1270" anchor="ctr" anchorCtr="0"/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1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חישוב הממוצעים לפי אפריל</a:t>
          </a:r>
        </a:p>
      </dgm:t>
    </dgm:pt>
    <dgm:pt modelId="{C848A765-98AF-4FC0-8D96-2A945BF4A3E7}" type="parTrans" cxnId="{D2EDE664-AE41-474D-A8A0-50DF64C54685}">
      <dgm:prSet/>
      <dgm:spPr/>
      <dgm:t>
        <a:bodyPr/>
        <a:lstStyle/>
        <a:p>
          <a:pPr rtl="1"/>
          <a:endParaRPr lang="he-IL"/>
        </a:p>
      </dgm:t>
    </dgm:pt>
    <dgm:pt modelId="{0CDCD576-90DF-4549-9FF3-1C9BC048D772}" type="sibTrans" cxnId="{D2EDE664-AE41-474D-A8A0-50DF64C54685}">
      <dgm:prSet/>
      <dgm:spPr/>
      <dgm:t>
        <a:bodyPr/>
        <a:lstStyle/>
        <a:p>
          <a:pPr rtl="1"/>
          <a:endParaRPr lang="he-IL"/>
        </a:p>
      </dgm:t>
    </dgm:pt>
    <dgm:pt modelId="{32FAE142-477D-49FE-9D9B-23C9731D2575}">
      <dgm:prSet phldrT="[טקסט]" custT="1"/>
      <dgm:spPr>
        <a:solidFill>
          <a:prstClr val="white">
            <a:lumMod val="85000"/>
            <a:alpha val="75000"/>
          </a:prstClr>
        </a:solidFill>
        <a:ln w="9525" cap="flat" cmpd="sng" algn="ctr">
          <a:solidFill>
            <a:prstClr val="black">
              <a:hueOff val="0"/>
              <a:satOff val="0"/>
              <a:lumOff val="0"/>
              <a:alphaOff val="0"/>
            </a:prst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gm:spPr>
      <dgm:t>
        <a:bodyPr spcFirstLastPara="0" vert="horz" wrap="square" lIns="326544" tIns="416560" rIns="326544" bIns="71120" numCol="1" spcCol="1270" anchor="t" anchorCtr="0"/>
        <a:lstStyle/>
        <a:p>
          <a:pPr marL="0" lvl="0" indent="0" algn="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השתמשתי בפקודה </a:t>
          </a:r>
          <a:r>
            <a:rPr lang="en-US" sz="1000" b="1" i="0" u="none" strike="noStrike" kern="1200" cap="none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group_month.mean</a:t>
          </a:r>
          <a:r>
            <a:rPr lang="en-US" sz="10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()</a:t>
          </a:r>
          <a:r>
            <a:rPr lang="he-IL" sz="10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שבעצם מחשבת את הממוצע לכל עמודה לפי הקבוצות שחילקתי באובייקט (חודשים)</a:t>
          </a:r>
        </a:p>
      </dgm:t>
    </dgm:pt>
    <dgm:pt modelId="{0324B983-6160-426D-9553-070FFF473AFE}" type="parTrans" cxnId="{116879B1-B4A7-488D-A915-921D0DDB3BC4}">
      <dgm:prSet/>
      <dgm:spPr/>
      <dgm:t>
        <a:bodyPr/>
        <a:lstStyle/>
        <a:p>
          <a:pPr rtl="1"/>
          <a:endParaRPr lang="he-IL"/>
        </a:p>
      </dgm:t>
    </dgm:pt>
    <dgm:pt modelId="{DC2358EE-7786-497A-BF57-774F788EBD44}" type="sibTrans" cxnId="{116879B1-B4A7-488D-A915-921D0DDB3BC4}">
      <dgm:prSet/>
      <dgm:spPr/>
      <dgm:t>
        <a:bodyPr/>
        <a:lstStyle/>
        <a:p>
          <a:pPr rtl="1"/>
          <a:endParaRPr lang="he-IL"/>
        </a:p>
      </dgm:t>
    </dgm:pt>
    <dgm:pt modelId="{727E7FEF-23F1-4C56-BC16-7A7FDD5B942E}">
      <dgm:prSet phldrT="[טקסט]" custT="1"/>
      <dgm:spPr>
        <a:solidFill>
          <a:prstClr val="white">
            <a:lumMod val="85000"/>
            <a:alpha val="75000"/>
          </a:prstClr>
        </a:solidFill>
        <a:ln w="9525" cap="flat" cmpd="sng" algn="ctr">
          <a:solidFill>
            <a:prstClr val="black">
              <a:hueOff val="0"/>
              <a:satOff val="0"/>
              <a:lumOff val="0"/>
              <a:alphaOff val="0"/>
            </a:prst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gm:spPr>
      <dgm:t>
        <a:bodyPr spcFirstLastPara="0" vert="horz" wrap="square" lIns="326544" tIns="416560" rIns="326544" bIns="71120" numCol="1" spcCol="1270" anchor="t" anchorCtr="0"/>
        <a:lstStyle/>
        <a:p>
          <a:pPr marL="0" lvl="0" indent="0" algn="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סיננתי את השורות שיופיעו ככה שרק השורה של אפריל תופיע (ע"י </a:t>
          </a:r>
          <a:r>
            <a:rPr lang="en-US" sz="10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loc</a:t>
          </a:r>
          <a:r>
            <a:rPr lang="he-IL" sz="10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) </a:t>
          </a:r>
        </a:p>
      </dgm:t>
    </dgm:pt>
    <dgm:pt modelId="{603CBED1-BCF6-45DA-BD3E-F8686EC39C9F}" type="parTrans" cxnId="{53791633-2063-4CCD-BBF2-D71A12B324DC}">
      <dgm:prSet/>
      <dgm:spPr/>
      <dgm:t>
        <a:bodyPr/>
        <a:lstStyle/>
        <a:p>
          <a:pPr rtl="1"/>
          <a:endParaRPr lang="he-IL"/>
        </a:p>
      </dgm:t>
    </dgm:pt>
    <dgm:pt modelId="{8BE3C1FA-F900-47C3-9B07-6FD26CDD10E7}" type="sibTrans" cxnId="{53791633-2063-4CCD-BBF2-D71A12B324DC}">
      <dgm:prSet/>
      <dgm:spPr/>
      <dgm:t>
        <a:bodyPr/>
        <a:lstStyle/>
        <a:p>
          <a:pPr rtl="1"/>
          <a:endParaRPr lang="he-IL"/>
        </a:p>
      </dgm:t>
    </dgm:pt>
    <dgm:pt modelId="{43A3352F-BD0A-4CDB-8A35-ADAB99951714}" type="pres">
      <dgm:prSet presAssocID="{5E64C284-8007-44BF-8FF0-30F5EFBAEA86}" presName="linear" presStyleCnt="0">
        <dgm:presLayoutVars>
          <dgm:dir/>
          <dgm:animLvl val="lvl"/>
          <dgm:resizeHandles val="exact"/>
        </dgm:presLayoutVars>
      </dgm:prSet>
      <dgm:spPr/>
    </dgm:pt>
    <dgm:pt modelId="{C962BC09-CB5E-453A-9B05-653B54C9E2FE}" type="pres">
      <dgm:prSet presAssocID="{6C9B9626-8941-4A38-90D3-7C6E06B49C57}" presName="parentLin" presStyleCnt="0"/>
      <dgm:spPr/>
    </dgm:pt>
    <dgm:pt modelId="{5941D559-5053-400A-986B-8607F1331DFE}" type="pres">
      <dgm:prSet presAssocID="{6C9B9626-8941-4A38-90D3-7C6E06B49C57}" presName="parentLeftMargin" presStyleLbl="node1" presStyleIdx="0" presStyleCnt="3"/>
      <dgm:spPr/>
    </dgm:pt>
    <dgm:pt modelId="{87797DD0-D0DE-46AD-8EEE-652DD998034E}" type="pres">
      <dgm:prSet presAssocID="{6C9B9626-8941-4A38-90D3-7C6E06B49C57}" presName="parentText" presStyleLbl="node1" presStyleIdx="0" presStyleCnt="3" custScaleX="45256" custLinFactX="80703" custLinFactNeighborX="100000" custLinFactNeighborY="2333">
        <dgm:presLayoutVars>
          <dgm:chMax val="0"/>
          <dgm:bulletEnabled val="1"/>
        </dgm:presLayoutVars>
      </dgm:prSet>
      <dgm:spPr/>
    </dgm:pt>
    <dgm:pt modelId="{7D55ADF6-D4BB-47E8-B929-B7FB7CA39633}" type="pres">
      <dgm:prSet presAssocID="{6C9B9626-8941-4A38-90D3-7C6E06B49C57}" presName="negativeSpace" presStyleCnt="0"/>
      <dgm:spPr/>
    </dgm:pt>
    <dgm:pt modelId="{B56C7E4A-7DFC-488F-8DE5-F0A5ABBD0B08}" type="pres">
      <dgm:prSet presAssocID="{6C9B9626-8941-4A38-90D3-7C6E06B49C57}" presName="childText" presStyleLbl="conFgAcc1" presStyleIdx="0" presStyleCnt="3">
        <dgm:presLayoutVars>
          <dgm:bulletEnabled val="1"/>
        </dgm:presLayoutVars>
      </dgm:prSet>
      <dgm:spPr/>
    </dgm:pt>
    <dgm:pt modelId="{9DB2319F-5746-4AE4-994E-F3178EABB028}" type="pres">
      <dgm:prSet presAssocID="{90D4D1A6-4681-4E70-9B78-D845F06D2111}" presName="spaceBetweenRectangles" presStyleCnt="0"/>
      <dgm:spPr/>
    </dgm:pt>
    <dgm:pt modelId="{0B14A4EF-C21A-4A32-8C71-AA6C1F940AB9}" type="pres">
      <dgm:prSet presAssocID="{6C9A9889-5E51-4850-B31D-24D39D5F3852}" presName="parentLin" presStyleCnt="0"/>
      <dgm:spPr/>
    </dgm:pt>
    <dgm:pt modelId="{5FAC56C1-0EE2-4DA6-B9A1-EDEAF0AA2005}" type="pres">
      <dgm:prSet presAssocID="{6C9A9889-5E51-4850-B31D-24D39D5F3852}" presName="parentLeftMargin" presStyleLbl="node1" presStyleIdx="0" presStyleCnt="3"/>
      <dgm:spPr/>
    </dgm:pt>
    <dgm:pt modelId="{D5E50843-A8FC-4900-959C-E480AB6883F7}" type="pres">
      <dgm:prSet presAssocID="{6C9A9889-5E51-4850-B31D-24D39D5F3852}" presName="parentText" presStyleLbl="node1" presStyleIdx="1" presStyleCnt="3" custScaleX="45705" custLinFactX="79861" custLinFactNeighborX="100000">
        <dgm:presLayoutVars>
          <dgm:chMax val="0"/>
          <dgm:bulletEnabled val="1"/>
        </dgm:presLayoutVars>
      </dgm:prSet>
      <dgm:spPr/>
    </dgm:pt>
    <dgm:pt modelId="{2FD6E778-FFAE-438B-842C-4E16905A1686}" type="pres">
      <dgm:prSet presAssocID="{6C9A9889-5E51-4850-B31D-24D39D5F3852}" presName="negativeSpace" presStyleCnt="0"/>
      <dgm:spPr/>
    </dgm:pt>
    <dgm:pt modelId="{6C4B6892-0277-4EB9-8D9F-F5BB194D3117}" type="pres">
      <dgm:prSet presAssocID="{6C9A9889-5E51-4850-B31D-24D39D5F3852}" presName="childText" presStyleLbl="conFgAcc1" presStyleIdx="1" presStyleCnt="3">
        <dgm:presLayoutVars>
          <dgm:bulletEnabled val="1"/>
        </dgm:presLayoutVars>
      </dgm:prSet>
      <dgm:spPr/>
    </dgm:pt>
    <dgm:pt modelId="{9CB46977-6929-4BA5-B8DC-6775C3C4EA5A}" type="pres">
      <dgm:prSet presAssocID="{E2B45D92-9255-48C4-A565-A236EC0B77DA}" presName="spaceBetweenRectangles" presStyleCnt="0"/>
      <dgm:spPr/>
    </dgm:pt>
    <dgm:pt modelId="{20C9B441-B972-4C1C-A472-1E68B5E62A1F}" type="pres">
      <dgm:prSet presAssocID="{771E61B5-A782-450D-A571-9A31CDABE6A1}" presName="parentLin" presStyleCnt="0"/>
      <dgm:spPr/>
    </dgm:pt>
    <dgm:pt modelId="{69809E97-A157-4A27-AC62-E2FBA147B513}" type="pres">
      <dgm:prSet presAssocID="{771E61B5-A782-450D-A571-9A31CDABE6A1}" presName="parentLeftMargin" presStyleLbl="node1" presStyleIdx="1" presStyleCnt="3"/>
      <dgm:spPr/>
    </dgm:pt>
    <dgm:pt modelId="{959A0F90-2EEB-4413-8B21-6FDD2D727A44}" type="pres">
      <dgm:prSet presAssocID="{771E61B5-A782-450D-A571-9A31CDABE6A1}" presName="parentText" presStyleLbl="node1" presStyleIdx="2" presStyleCnt="3" custScaleX="45246" custLinFactX="80824" custLinFactNeighborX="100000" custLinFactNeighborY="-7075">
        <dgm:presLayoutVars>
          <dgm:chMax val="0"/>
          <dgm:bulletEnabled val="1"/>
        </dgm:presLayoutVars>
      </dgm:prSet>
      <dgm:spPr>
        <a:xfrm>
          <a:off x="2821496" y="2555035"/>
          <a:ext cx="1298864" cy="531360"/>
        </a:xfrm>
        <a:prstGeom prst="roundRect">
          <a:avLst/>
        </a:prstGeom>
      </dgm:spPr>
    </dgm:pt>
    <dgm:pt modelId="{C806CE15-6971-45C1-9043-AC07D5B96EEC}" type="pres">
      <dgm:prSet presAssocID="{771E61B5-A782-450D-A571-9A31CDABE6A1}" presName="negativeSpace" presStyleCnt="0"/>
      <dgm:spPr/>
    </dgm:pt>
    <dgm:pt modelId="{7B539C19-2236-47FA-963B-8D8048F9F3CB}" type="pres">
      <dgm:prSet presAssocID="{771E61B5-A782-450D-A571-9A31CDABE6A1}" presName="childText" presStyleLbl="conFgAcc1" presStyleIdx="2" presStyleCnt="3" custLinFactNeighborY="-27534">
        <dgm:presLayoutVars>
          <dgm:bulletEnabled val="1"/>
        </dgm:presLayoutVars>
      </dgm:prSet>
      <dgm:spPr>
        <a:xfrm>
          <a:off x="0" y="3027937"/>
          <a:ext cx="4207433" cy="740250"/>
        </a:xfrm>
        <a:prstGeom prst="rect">
          <a:avLst/>
        </a:prstGeom>
      </dgm:spPr>
    </dgm:pt>
  </dgm:ptLst>
  <dgm:cxnLst>
    <dgm:cxn modelId="{EB8D1110-D3A2-416F-81F6-DFBECA60F7EB}" type="presOf" srcId="{727E7FEF-23F1-4C56-BC16-7A7FDD5B942E}" destId="{7B539C19-2236-47FA-963B-8D8048F9F3CB}" srcOrd="0" destOrd="1" presId="urn:microsoft.com/office/officeart/2005/8/layout/list1"/>
    <dgm:cxn modelId="{ADC84E2C-3436-4FD0-926B-86641EC7138C}" type="presOf" srcId="{771E61B5-A782-450D-A571-9A31CDABE6A1}" destId="{959A0F90-2EEB-4413-8B21-6FDD2D727A44}" srcOrd="1" destOrd="0" presId="urn:microsoft.com/office/officeart/2005/8/layout/list1"/>
    <dgm:cxn modelId="{53791633-2063-4CCD-BBF2-D71A12B324DC}" srcId="{771E61B5-A782-450D-A571-9A31CDABE6A1}" destId="{727E7FEF-23F1-4C56-BC16-7A7FDD5B942E}" srcOrd="1" destOrd="0" parTransId="{603CBED1-BCF6-45DA-BD3E-F8686EC39C9F}" sibTransId="{8BE3C1FA-F900-47C3-9B07-6FD26CDD10E7}"/>
    <dgm:cxn modelId="{6B5C485E-D832-43FB-8B45-9FDCE8E69B66}" type="presOf" srcId="{BDB55BDE-9DB3-4C2F-BF97-1FAEEE80EF18}" destId="{6C4B6892-0277-4EB9-8D9F-F5BB194D3117}" srcOrd="0" destOrd="1" presId="urn:microsoft.com/office/officeart/2005/8/layout/list1"/>
    <dgm:cxn modelId="{04687B43-7F5D-4A44-8195-8CE6571D6AC2}" type="presOf" srcId="{6C9A9889-5E51-4850-B31D-24D39D5F3852}" destId="{5FAC56C1-0EE2-4DA6-B9A1-EDEAF0AA2005}" srcOrd="0" destOrd="0" presId="urn:microsoft.com/office/officeart/2005/8/layout/list1"/>
    <dgm:cxn modelId="{D2EDE664-AE41-474D-A8A0-50DF64C54685}" srcId="{5E64C284-8007-44BF-8FF0-30F5EFBAEA86}" destId="{771E61B5-A782-450D-A571-9A31CDABE6A1}" srcOrd="2" destOrd="0" parTransId="{C848A765-98AF-4FC0-8D96-2A945BF4A3E7}" sibTransId="{0CDCD576-90DF-4549-9FF3-1C9BC048D772}"/>
    <dgm:cxn modelId="{4822686A-A12A-4270-9C35-0E1BA6A6CE01}" type="presOf" srcId="{771E61B5-A782-450D-A571-9A31CDABE6A1}" destId="{69809E97-A157-4A27-AC62-E2FBA147B513}" srcOrd="0" destOrd="0" presId="urn:microsoft.com/office/officeart/2005/8/layout/list1"/>
    <dgm:cxn modelId="{FF24356C-E9D1-4E4E-8025-6BE0DAF66934}" srcId="{6C9A9889-5E51-4850-B31D-24D39D5F3852}" destId="{BDB55BDE-9DB3-4C2F-BF97-1FAEEE80EF18}" srcOrd="1" destOrd="0" parTransId="{10417F5A-7B1A-4FA4-959D-4F32FEBDB353}" sibTransId="{70A7F13A-BC44-451D-8DF0-6BD9CC14D03A}"/>
    <dgm:cxn modelId="{9C573672-48DC-4EE8-A1E4-00AB74BC916C}" srcId="{6C9B9626-8941-4A38-90D3-7C6E06B49C57}" destId="{B4BA248E-C191-4CD0-BA55-FE60053E8404}" srcOrd="0" destOrd="0" parTransId="{99F3A6EE-983F-44C5-9214-A98A290694A9}" sibTransId="{6C537AF0-8239-4FF8-BA07-96434C297857}"/>
    <dgm:cxn modelId="{4E1CBC76-1811-4827-BCEF-E43F42B25A61}" type="presOf" srcId="{32FAE142-477D-49FE-9D9B-23C9731D2575}" destId="{7B539C19-2236-47FA-963B-8D8048F9F3CB}" srcOrd="0" destOrd="0" presId="urn:microsoft.com/office/officeart/2005/8/layout/list1"/>
    <dgm:cxn modelId="{D64E5158-D70D-45A6-A7F2-0BDB6E723613}" type="presOf" srcId="{6C9B9626-8941-4A38-90D3-7C6E06B49C57}" destId="{5941D559-5053-400A-986B-8607F1331DFE}" srcOrd="0" destOrd="0" presId="urn:microsoft.com/office/officeart/2005/8/layout/list1"/>
    <dgm:cxn modelId="{8BB5C278-973B-4655-A4AA-8F214C19B451}" type="presOf" srcId="{6C9A9889-5E51-4850-B31D-24D39D5F3852}" destId="{D5E50843-A8FC-4900-959C-E480AB6883F7}" srcOrd="1" destOrd="0" presId="urn:microsoft.com/office/officeart/2005/8/layout/list1"/>
    <dgm:cxn modelId="{3370147E-638B-4575-B680-3EF96F55665A}" type="presOf" srcId="{B4BA248E-C191-4CD0-BA55-FE60053E8404}" destId="{B56C7E4A-7DFC-488F-8DE5-F0A5ABBD0B08}" srcOrd="0" destOrd="0" presId="urn:microsoft.com/office/officeart/2005/8/layout/list1"/>
    <dgm:cxn modelId="{09390D86-4BD5-491F-B0F7-FA4E0A165BDC}" srcId="{5E64C284-8007-44BF-8FF0-30F5EFBAEA86}" destId="{6C9A9889-5E51-4850-B31D-24D39D5F3852}" srcOrd="1" destOrd="0" parTransId="{C62FC4BE-36D0-4B0B-B361-A5BB65AE3194}" sibTransId="{E2B45D92-9255-48C4-A565-A236EC0B77DA}"/>
    <dgm:cxn modelId="{481A80A8-BF60-4482-A02F-7BB4BEDAAF62}" type="presOf" srcId="{6C9B9626-8941-4A38-90D3-7C6E06B49C57}" destId="{87797DD0-D0DE-46AD-8EEE-652DD998034E}" srcOrd="1" destOrd="0" presId="urn:microsoft.com/office/officeart/2005/8/layout/list1"/>
    <dgm:cxn modelId="{116879B1-B4A7-488D-A915-921D0DDB3BC4}" srcId="{771E61B5-A782-450D-A571-9A31CDABE6A1}" destId="{32FAE142-477D-49FE-9D9B-23C9731D2575}" srcOrd="0" destOrd="0" parTransId="{0324B983-6160-426D-9553-070FFF473AFE}" sibTransId="{DC2358EE-7786-497A-BF57-774F788EBD44}"/>
    <dgm:cxn modelId="{09E5ADB7-2A68-46F1-9032-BA043B3238C8}" srcId="{6C9A9889-5E51-4850-B31D-24D39D5F3852}" destId="{C0D0DFEB-704D-400E-B745-31A66036687A}" srcOrd="0" destOrd="0" parTransId="{0F083EF0-D35D-41B1-A98D-EEF27A3B3985}" sibTransId="{7A5DE533-C07E-415A-91FB-A1126AF44B8D}"/>
    <dgm:cxn modelId="{91CD58C1-DE56-4AA0-8A86-C9A1E2FAEF1A}" type="presOf" srcId="{5E64C284-8007-44BF-8FF0-30F5EFBAEA86}" destId="{43A3352F-BD0A-4CDB-8A35-ADAB99951714}" srcOrd="0" destOrd="0" presId="urn:microsoft.com/office/officeart/2005/8/layout/list1"/>
    <dgm:cxn modelId="{AAD797C7-5B6C-4B9D-B432-DFC984C75BA6}" type="presOf" srcId="{C0D0DFEB-704D-400E-B745-31A66036687A}" destId="{6C4B6892-0277-4EB9-8D9F-F5BB194D3117}" srcOrd="0" destOrd="0" presId="urn:microsoft.com/office/officeart/2005/8/layout/list1"/>
    <dgm:cxn modelId="{E2134DD8-8D86-4986-8BF5-44CED5F17CDD}" srcId="{5E64C284-8007-44BF-8FF0-30F5EFBAEA86}" destId="{6C9B9626-8941-4A38-90D3-7C6E06B49C57}" srcOrd="0" destOrd="0" parTransId="{B19390FA-EEC0-4E81-A81C-E7031875B7D5}" sibTransId="{90D4D1A6-4681-4E70-9B78-D845F06D2111}"/>
    <dgm:cxn modelId="{E7222A16-E1B3-4638-8D1A-D4E7D8ECD054}" type="presParOf" srcId="{43A3352F-BD0A-4CDB-8A35-ADAB99951714}" destId="{C962BC09-CB5E-453A-9B05-653B54C9E2FE}" srcOrd="0" destOrd="0" presId="urn:microsoft.com/office/officeart/2005/8/layout/list1"/>
    <dgm:cxn modelId="{0F15C5D2-0788-411A-B32B-3E1A4687BFC0}" type="presParOf" srcId="{C962BC09-CB5E-453A-9B05-653B54C9E2FE}" destId="{5941D559-5053-400A-986B-8607F1331DFE}" srcOrd="0" destOrd="0" presId="urn:microsoft.com/office/officeart/2005/8/layout/list1"/>
    <dgm:cxn modelId="{D7A67C0C-8E23-42E1-A03F-B22342904683}" type="presParOf" srcId="{C962BC09-CB5E-453A-9B05-653B54C9E2FE}" destId="{87797DD0-D0DE-46AD-8EEE-652DD998034E}" srcOrd="1" destOrd="0" presId="urn:microsoft.com/office/officeart/2005/8/layout/list1"/>
    <dgm:cxn modelId="{FA6E25A1-ED36-48D4-93BC-5B710E1EA1C9}" type="presParOf" srcId="{43A3352F-BD0A-4CDB-8A35-ADAB99951714}" destId="{7D55ADF6-D4BB-47E8-B929-B7FB7CA39633}" srcOrd="1" destOrd="0" presId="urn:microsoft.com/office/officeart/2005/8/layout/list1"/>
    <dgm:cxn modelId="{2F0698FA-73D6-47D5-928F-BF7E190716D7}" type="presParOf" srcId="{43A3352F-BD0A-4CDB-8A35-ADAB99951714}" destId="{B56C7E4A-7DFC-488F-8DE5-F0A5ABBD0B08}" srcOrd="2" destOrd="0" presId="urn:microsoft.com/office/officeart/2005/8/layout/list1"/>
    <dgm:cxn modelId="{A319A45E-CAAF-41AA-884B-CD4EBE624E7C}" type="presParOf" srcId="{43A3352F-BD0A-4CDB-8A35-ADAB99951714}" destId="{9DB2319F-5746-4AE4-994E-F3178EABB028}" srcOrd="3" destOrd="0" presId="urn:microsoft.com/office/officeart/2005/8/layout/list1"/>
    <dgm:cxn modelId="{0A1B36CA-747D-4FD4-8B26-EEDD54FB0B7C}" type="presParOf" srcId="{43A3352F-BD0A-4CDB-8A35-ADAB99951714}" destId="{0B14A4EF-C21A-4A32-8C71-AA6C1F940AB9}" srcOrd="4" destOrd="0" presId="urn:microsoft.com/office/officeart/2005/8/layout/list1"/>
    <dgm:cxn modelId="{38D70438-F269-4229-BB10-568819B938F7}" type="presParOf" srcId="{0B14A4EF-C21A-4A32-8C71-AA6C1F940AB9}" destId="{5FAC56C1-0EE2-4DA6-B9A1-EDEAF0AA2005}" srcOrd="0" destOrd="0" presId="urn:microsoft.com/office/officeart/2005/8/layout/list1"/>
    <dgm:cxn modelId="{90F2C9A2-F6F3-4CA3-98EF-BDDCF4840803}" type="presParOf" srcId="{0B14A4EF-C21A-4A32-8C71-AA6C1F940AB9}" destId="{D5E50843-A8FC-4900-959C-E480AB6883F7}" srcOrd="1" destOrd="0" presId="urn:microsoft.com/office/officeart/2005/8/layout/list1"/>
    <dgm:cxn modelId="{02F68A81-73E0-4F5D-8DE6-8D21DB444133}" type="presParOf" srcId="{43A3352F-BD0A-4CDB-8A35-ADAB99951714}" destId="{2FD6E778-FFAE-438B-842C-4E16905A1686}" srcOrd="5" destOrd="0" presId="urn:microsoft.com/office/officeart/2005/8/layout/list1"/>
    <dgm:cxn modelId="{D6538FA6-D389-443A-9A28-32045939C1D7}" type="presParOf" srcId="{43A3352F-BD0A-4CDB-8A35-ADAB99951714}" destId="{6C4B6892-0277-4EB9-8D9F-F5BB194D3117}" srcOrd="6" destOrd="0" presId="urn:microsoft.com/office/officeart/2005/8/layout/list1"/>
    <dgm:cxn modelId="{C91B4E22-F9D8-42C0-84CC-1697F96DDAEC}" type="presParOf" srcId="{43A3352F-BD0A-4CDB-8A35-ADAB99951714}" destId="{9CB46977-6929-4BA5-B8DC-6775C3C4EA5A}" srcOrd="7" destOrd="0" presId="urn:microsoft.com/office/officeart/2005/8/layout/list1"/>
    <dgm:cxn modelId="{A82185CF-AFE9-4D59-BD6A-6613E76ACF2B}" type="presParOf" srcId="{43A3352F-BD0A-4CDB-8A35-ADAB99951714}" destId="{20C9B441-B972-4C1C-A472-1E68B5E62A1F}" srcOrd="8" destOrd="0" presId="urn:microsoft.com/office/officeart/2005/8/layout/list1"/>
    <dgm:cxn modelId="{FC4FD048-0234-441F-83FF-C420BB403991}" type="presParOf" srcId="{20C9B441-B972-4C1C-A472-1E68B5E62A1F}" destId="{69809E97-A157-4A27-AC62-E2FBA147B513}" srcOrd="0" destOrd="0" presId="urn:microsoft.com/office/officeart/2005/8/layout/list1"/>
    <dgm:cxn modelId="{D1E91C37-A6CA-482A-9761-C38A10943AF1}" type="presParOf" srcId="{20C9B441-B972-4C1C-A472-1E68B5E62A1F}" destId="{959A0F90-2EEB-4413-8B21-6FDD2D727A44}" srcOrd="1" destOrd="0" presId="urn:microsoft.com/office/officeart/2005/8/layout/list1"/>
    <dgm:cxn modelId="{F822A0C0-58FC-40C5-8999-3DEDF58AB0EA}" type="presParOf" srcId="{43A3352F-BD0A-4CDB-8A35-ADAB99951714}" destId="{C806CE15-6971-45C1-9043-AC07D5B96EEC}" srcOrd="9" destOrd="0" presId="urn:microsoft.com/office/officeart/2005/8/layout/list1"/>
    <dgm:cxn modelId="{2B329C17-0D62-48BE-9A00-87AB491A8453}" type="presParOf" srcId="{43A3352F-BD0A-4CDB-8A35-ADAB99951714}" destId="{7B539C19-2236-47FA-963B-8D8048F9F3C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64C284-8007-44BF-8FF0-30F5EFBAEA86}" type="doc">
      <dgm:prSet loTypeId="urn:microsoft.com/office/officeart/2005/8/layout/list1" loCatId="list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pPr rtl="1"/>
          <a:endParaRPr lang="he-IL"/>
        </a:p>
      </dgm:t>
    </dgm:pt>
    <dgm:pt modelId="{6C9B9626-8941-4A38-90D3-7C6E06B49C57}">
      <dgm:prSet phldrT="[טקסט]" custT="1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ctr" rtl="1"/>
          <a:r>
            <a:rPr lang="he-IL" sz="105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יצירת סט גרפים</a:t>
          </a:r>
        </a:p>
      </dgm:t>
    </dgm:pt>
    <dgm:pt modelId="{B19390FA-EEC0-4E81-A81C-E7031875B7D5}" type="parTrans" cxnId="{E2134DD8-8D86-4986-8BF5-44CED5F17CDD}">
      <dgm:prSet/>
      <dgm:spPr/>
      <dgm:t>
        <a:bodyPr/>
        <a:lstStyle/>
        <a:p>
          <a:pPr rtl="1"/>
          <a:endParaRPr lang="he-IL"/>
        </a:p>
      </dgm:t>
    </dgm:pt>
    <dgm:pt modelId="{90D4D1A6-4681-4E70-9B78-D845F06D2111}" type="sibTrans" cxnId="{E2134DD8-8D86-4986-8BF5-44CED5F17CDD}">
      <dgm:prSet/>
      <dgm:spPr/>
      <dgm:t>
        <a:bodyPr/>
        <a:lstStyle/>
        <a:p>
          <a:pPr rtl="1"/>
          <a:endParaRPr lang="he-IL"/>
        </a:p>
      </dgm:t>
    </dgm:pt>
    <dgm:pt modelId="{6C9A9889-5E51-4850-B31D-24D39D5F3852}">
      <dgm:prSet phldrT="[טקסט]" custT="1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ctr" rtl="1"/>
          <a:r>
            <a:rPr lang="he-IL" sz="11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יצירת כל גרף</a:t>
          </a:r>
        </a:p>
      </dgm:t>
    </dgm:pt>
    <dgm:pt modelId="{C62FC4BE-36D0-4B0B-B361-A5BB65AE3194}" type="parTrans" cxnId="{09390D86-4BD5-491F-B0F7-FA4E0A165BDC}">
      <dgm:prSet/>
      <dgm:spPr/>
      <dgm:t>
        <a:bodyPr/>
        <a:lstStyle/>
        <a:p>
          <a:pPr rtl="1"/>
          <a:endParaRPr lang="he-IL"/>
        </a:p>
      </dgm:t>
    </dgm:pt>
    <dgm:pt modelId="{E2B45D92-9255-48C4-A565-A236EC0B77DA}" type="sibTrans" cxnId="{09390D86-4BD5-491F-B0F7-FA4E0A165BDC}">
      <dgm:prSet/>
      <dgm:spPr/>
      <dgm:t>
        <a:bodyPr/>
        <a:lstStyle/>
        <a:p>
          <a:pPr rtl="1"/>
          <a:endParaRPr lang="he-IL"/>
        </a:p>
      </dgm:t>
    </dgm:pt>
    <dgm:pt modelId="{B4BA248E-C191-4CD0-BA55-FE60053E8404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בחרתי לפצל את התצוגה ל3 גרפים – גרף 1 לערכים של 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open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, גרף שני לערכים של 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close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וגרף 3 לערכים של 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volume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.</a:t>
          </a:r>
        </a:p>
      </dgm:t>
    </dgm:pt>
    <dgm:pt modelId="{99F3A6EE-983F-44C5-9214-A98A290694A9}" type="parTrans" cxnId="{9C573672-48DC-4EE8-A1E4-00AB74BC916C}">
      <dgm:prSet/>
      <dgm:spPr/>
      <dgm:t>
        <a:bodyPr/>
        <a:lstStyle/>
        <a:p>
          <a:pPr rtl="1"/>
          <a:endParaRPr lang="he-IL"/>
        </a:p>
      </dgm:t>
    </dgm:pt>
    <dgm:pt modelId="{6C537AF0-8239-4FF8-BA07-96434C297857}" type="sibTrans" cxnId="{9C573672-48DC-4EE8-A1E4-00AB74BC916C}">
      <dgm:prSet/>
      <dgm:spPr/>
      <dgm:t>
        <a:bodyPr/>
        <a:lstStyle/>
        <a:p>
          <a:pPr rtl="1"/>
          <a:endParaRPr lang="he-IL"/>
        </a:p>
      </dgm:t>
    </dgm:pt>
    <dgm:pt modelId="{62FA3EF6-F33A-41DD-BB83-BD898F7632FE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בהתחלה יצרתי גרף נפרד לכל אחד מהם ולאחר מכן חיברתי את כולם לתצוגה אחת .</a:t>
          </a:r>
        </a:p>
      </dgm:t>
    </dgm:pt>
    <dgm:pt modelId="{AA1EF041-D5EC-4888-AA7C-107333257E08}" type="parTrans" cxnId="{F8B2136E-489A-4466-8C71-5FA1AC2F9197}">
      <dgm:prSet/>
      <dgm:spPr/>
      <dgm:t>
        <a:bodyPr/>
        <a:lstStyle/>
        <a:p>
          <a:pPr rtl="1"/>
          <a:endParaRPr lang="he-IL"/>
        </a:p>
      </dgm:t>
    </dgm:pt>
    <dgm:pt modelId="{B2490474-C66F-4F5E-93E4-55A3FA6F0C7C}" type="sibTrans" cxnId="{F8B2136E-489A-4466-8C71-5FA1AC2F9197}">
      <dgm:prSet/>
      <dgm:spPr/>
      <dgm:t>
        <a:bodyPr/>
        <a:lstStyle/>
        <a:p>
          <a:pPr rtl="1"/>
          <a:endParaRPr lang="he-IL"/>
        </a:p>
      </dgm:t>
    </dgm:pt>
    <dgm:pt modelId="{02B3497C-5E00-4465-8479-BD0518442326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בכל אחד מהגרפים מוצגים ערכי ה - </a:t>
          </a:r>
          <a:r>
            <a:rPr lang="en-US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max,min,mean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בחלוקה לצבעים שונים.</a:t>
          </a:r>
        </a:p>
      </dgm:t>
    </dgm:pt>
    <dgm:pt modelId="{F851255F-43EF-4E13-882C-C1D1F05C6450}" type="parTrans" cxnId="{0A2BBE18-8F7A-4EAD-BA0B-3916A89494A5}">
      <dgm:prSet/>
      <dgm:spPr/>
      <dgm:t>
        <a:bodyPr/>
        <a:lstStyle/>
        <a:p>
          <a:pPr rtl="1"/>
          <a:endParaRPr lang="he-IL"/>
        </a:p>
      </dgm:t>
    </dgm:pt>
    <dgm:pt modelId="{589AB527-39DC-44EA-BB9F-E995F6EF4172}" type="sibTrans" cxnId="{0A2BBE18-8F7A-4EAD-BA0B-3916A89494A5}">
      <dgm:prSet/>
      <dgm:spPr/>
      <dgm:t>
        <a:bodyPr/>
        <a:lstStyle/>
        <a:p>
          <a:pPr rtl="1"/>
          <a:endParaRPr lang="he-IL"/>
        </a:p>
      </dgm:t>
    </dgm:pt>
    <dgm:pt modelId="{C0D0DFEB-704D-400E-B745-31A66036687A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endParaRPr lang="he-IL" sz="1000" b="1" i="0" u="none" strike="noStrike" cap="none" dirty="0"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</dgm:t>
    </dgm:pt>
    <dgm:pt modelId="{7A5DE533-C07E-415A-91FB-A1126AF44B8D}" type="sibTrans" cxnId="{09E5ADB7-2A68-46F1-9032-BA043B3238C8}">
      <dgm:prSet/>
      <dgm:spPr/>
      <dgm:t>
        <a:bodyPr/>
        <a:lstStyle/>
        <a:p>
          <a:pPr rtl="1"/>
          <a:endParaRPr lang="he-IL"/>
        </a:p>
      </dgm:t>
    </dgm:pt>
    <dgm:pt modelId="{0F083EF0-D35D-41B1-A98D-EEF27A3B3985}" type="parTrans" cxnId="{09E5ADB7-2A68-46F1-9032-BA043B3238C8}">
      <dgm:prSet/>
      <dgm:spPr/>
      <dgm:t>
        <a:bodyPr/>
        <a:lstStyle/>
        <a:p>
          <a:pPr rtl="1"/>
          <a:endParaRPr lang="he-IL"/>
        </a:p>
      </dgm:t>
    </dgm:pt>
    <dgm:pt modelId="{BDB55BDE-9DB3-4C2F-BF97-1FAEEE80EF18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עבור כל גרף :</a:t>
          </a:r>
        </a:p>
      </dgm:t>
    </dgm:pt>
    <dgm:pt modelId="{70A7F13A-BC44-451D-8DF0-6BD9CC14D03A}" type="sibTrans" cxnId="{FF24356C-E9D1-4E4E-8025-6BE0DAF66934}">
      <dgm:prSet/>
      <dgm:spPr/>
      <dgm:t>
        <a:bodyPr/>
        <a:lstStyle/>
        <a:p>
          <a:pPr rtl="1"/>
          <a:endParaRPr lang="he-IL"/>
        </a:p>
      </dgm:t>
    </dgm:pt>
    <dgm:pt modelId="{10417F5A-7B1A-4FA4-959D-4F32FEBDB353}" type="parTrans" cxnId="{FF24356C-E9D1-4E4E-8025-6BE0DAF66934}">
      <dgm:prSet/>
      <dgm:spPr/>
      <dgm:t>
        <a:bodyPr/>
        <a:lstStyle/>
        <a:p>
          <a:pPr rtl="1"/>
          <a:endParaRPr lang="he-IL"/>
        </a:p>
      </dgm:t>
    </dgm:pt>
    <dgm:pt modelId="{53076430-427D-42B2-ADCB-239858ACCCF3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קבעתי כותרת מתאימה ע"י </a:t>
          </a:r>
          <a:r>
            <a:rPr lang="en-US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set_title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</a:t>
          </a:r>
        </a:p>
      </dgm:t>
    </dgm:pt>
    <dgm:pt modelId="{C06CB52A-F6E7-43C1-8A80-ECC074AE0E48}" type="parTrans" cxnId="{7B3B5D36-DBA1-4841-8C2C-44A504D0C824}">
      <dgm:prSet/>
      <dgm:spPr/>
      <dgm:t>
        <a:bodyPr/>
        <a:lstStyle/>
        <a:p>
          <a:pPr rtl="1"/>
          <a:endParaRPr lang="he-IL"/>
        </a:p>
      </dgm:t>
    </dgm:pt>
    <dgm:pt modelId="{2D3D8C95-D6C8-478F-9CE5-3337C3DDE99B}" type="sibTrans" cxnId="{7B3B5D36-DBA1-4841-8C2C-44A504D0C824}">
      <dgm:prSet/>
      <dgm:spPr/>
      <dgm:t>
        <a:bodyPr/>
        <a:lstStyle/>
        <a:p>
          <a:pPr rtl="1"/>
          <a:endParaRPr lang="he-IL"/>
        </a:p>
      </dgm:t>
    </dgm:pt>
    <dgm:pt modelId="{7A4CD5D3-5A06-479E-9E45-F377B204F496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קבעתי ציר 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X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של חודשים</a:t>
          </a:r>
        </a:p>
      </dgm:t>
    </dgm:pt>
    <dgm:pt modelId="{C37864BE-01AC-46E7-A695-83DDFCE70892}" type="parTrans" cxnId="{0EAC33E9-9A66-4558-B56E-7EA2417995C2}">
      <dgm:prSet/>
      <dgm:spPr/>
      <dgm:t>
        <a:bodyPr/>
        <a:lstStyle/>
        <a:p>
          <a:pPr rtl="1"/>
          <a:endParaRPr lang="he-IL"/>
        </a:p>
      </dgm:t>
    </dgm:pt>
    <dgm:pt modelId="{B588D6D1-016E-4EE1-8338-C7AF6FB5DA9A}" type="sibTrans" cxnId="{0EAC33E9-9A66-4558-B56E-7EA2417995C2}">
      <dgm:prSet/>
      <dgm:spPr/>
      <dgm:t>
        <a:bodyPr/>
        <a:lstStyle/>
        <a:p>
          <a:pPr rtl="1"/>
          <a:endParaRPr lang="he-IL"/>
        </a:p>
      </dgm:t>
    </dgm:pt>
    <dgm:pt modelId="{8DC6AD11-046C-4514-809C-D26427A839F0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קבעתי ציר 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Y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של 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mean/min/max</a:t>
          </a:r>
          <a:endParaRPr lang="he-IL" sz="1000" b="1" i="0" u="none" strike="noStrike" cap="none" dirty="0"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</dgm:t>
    </dgm:pt>
    <dgm:pt modelId="{3C8B1489-0727-4216-B3D8-1BC92E74FA34}" type="parTrans" cxnId="{51826075-55E5-49DA-9F00-09D00E668D2B}">
      <dgm:prSet/>
      <dgm:spPr/>
      <dgm:t>
        <a:bodyPr/>
        <a:lstStyle/>
        <a:p>
          <a:pPr rtl="1"/>
          <a:endParaRPr lang="he-IL"/>
        </a:p>
      </dgm:t>
    </dgm:pt>
    <dgm:pt modelId="{B53C2CBE-DDBE-48DA-99F5-677B903661D8}" type="sibTrans" cxnId="{51826075-55E5-49DA-9F00-09D00E668D2B}">
      <dgm:prSet/>
      <dgm:spPr/>
      <dgm:t>
        <a:bodyPr/>
        <a:lstStyle/>
        <a:p>
          <a:pPr rtl="1"/>
          <a:endParaRPr lang="he-IL"/>
        </a:p>
      </dgm:t>
    </dgm:pt>
    <dgm:pt modelId="{3E7A2F62-780F-47ED-B8BB-CE1C27AF71B3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נתתי צבע שרציתי </a:t>
          </a:r>
        </a:p>
      </dgm:t>
    </dgm:pt>
    <dgm:pt modelId="{C97916F7-34EA-429D-AE5E-9AAE81EC90E7}" type="parTrans" cxnId="{AB1BB81A-7B26-48C1-A599-40292FE8550C}">
      <dgm:prSet/>
      <dgm:spPr/>
      <dgm:t>
        <a:bodyPr/>
        <a:lstStyle/>
        <a:p>
          <a:pPr rtl="1"/>
          <a:endParaRPr lang="he-IL"/>
        </a:p>
      </dgm:t>
    </dgm:pt>
    <dgm:pt modelId="{BF11120A-AE78-4CCF-AD81-269E9C6787C3}" type="sibTrans" cxnId="{AB1BB81A-7B26-48C1-A599-40292FE8550C}">
      <dgm:prSet/>
      <dgm:spPr/>
      <dgm:t>
        <a:bodyPr/>
        <a:lstStyle/>
        <a:p>
          <a:pPr rtl="1"/>
          <a:endParaRPr lang="he-IL"/>
        </a:p>
      </dgm:t>
    </dgm:pt>
    <dgm:pt modelId="{54CD5218-0CC3-4F45-B36D-818FD0631634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יצרתי תווית 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(label)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, שמסביר למה מתייחסות העמודות</a:t>
          </a:r>
        </a:p>
      </dgm:t>
    </dgm:pt>
    <dgm:pt modelId="{F1E98484-2B7C-4016-AB37-3C3706FBB74E}" type="parTrans" cxnId="{C2C64092-C1F4-44E0-9D28-FD9458417320}">
      <dgm:prSet/>
      <dgm:spPr/>
      <dgm:t>
        <a:bodyPr/>
        <a:lstStyle/>
        <a:p>
          <a:pPr rtl="1"/>
          <a:endParaRPr lang="he-IL"/>
        </a:p>
      </dgm:t>
    </dgm:pt>
    <dgm:pt modelId="{346BA071-6B05-4636-8282-142D7215CF3A}" type="sibTrans" cxnId="{C2C64092-C1F4-44E0-9D28-FD9458417320}">
      <dgm:prSet/>
      <dgm:spPr/>
      <dgm:t>
        <a:bodyPr/>
        <a:lstStyle/>
        <a:p>
          <a:pPr rtl="1"/>
          <a:endParaRPr lang="he-IL"/>
        </a:p>
      </dgm:t>
    </dgm:pt>
    <dgm:pt modelId="{D175F6B6-8091-4874-8F6E-F10F60F6D833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שיוך הנתונים לגרף </a:t>
          </a:r>
          <a:r>
            <a:rPr lang="he-IL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מסויים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ע"י 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axis</a:t>
          </a:r>
          <a:endParaRPr lang="he-IL" sz="1000" b="1" i="0" u="none" strike="noStrike" cap="none" dirty="0"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</dgm:t>
    </dgm:pt>
    <dgm:pt modelId="{633E5238-593E-4D07-863A-7DD4C237CFBD}" type="parTrans" cxnId="{AA6948A8-D8CB-4BDA-AD24-6918108CE153}">
      <dgm:prSet/>
      <dgm:spPr/>
      <dgm:t>
        <a:bodyPr/>
        <a:lstStyle/>
        <a:p>
          <a:pPr rtl="1"/>
          <a:endParaRPr lang="he-IL"/>
        </a:p>
      </dgm:t>
    </dgm:pt>
    <dgm:pt modelId="{789A03AB-1A6A-4E84-B647-9B7BC01F4537}" type="sibTrans" cxnId="{AA6948A8-D8CB-4BDA-AD24-6918108CE153}">
      <dgm:prSet/>
      <dgm:spPr/>
      <dgm:t>
        <a:bodyPr/>
        <a:lstStyle/>
        <a:p>
          <a:pPr rtl="1"/>
          <a:endParaRPr lang="he-IL"/>
        </a:p>
      </dgm:t>
    </dgm:pt>
    <dgm:pt modelId="{EDA14760-D801-4159-A41F-9F8BDE120304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בהמשך הוספתי שמות מתאימים לציר ה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Y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</a:t>
          </a:r>
          <a:r>
            <a:rPr lang="he-IL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וה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X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לכל גרף</a:t>
          </a:r>
        </a:p>
      </dgm:t>
    </dgm:pt>
    <dgm:pt modelId="{F7CD6193-F11B-4752-B6A8-0B1BBB9530C4}" type="parTrans" cxnId="{E801980E-5961-4360-99CF-E51466360234}">
      <dgm:prSet/>
      <dgm:spPr/>
      <dgm:t>
        <a:bodyPr/>
        <a:lstStyle/>
        <a:p>
          <a:pPr rtl="1"/>
          <a:endParaRPr lang="he-IL"/>
        </a:p>
      </dgm:t>
    </dgm:pt>
    <dgm:pt modelId="{96963F9F-1E9C-4E95-8B76-C1DB0A123710}" type="sibTrans" cxnId="{E801980E-5961-4360-99CF-E51466360234}">
      <dgm:prSet/>
      <dgm:spPr/>
      <dgm:t>
        <a:bodyPr/>
        <a:lstStyle/>
        <a:p>
          <a:pPr rtl="1"/>
          <a:endParaRPr lang="he-IL"/>
        </a:p>
      </dgm:t>
    </dgm:pt>
    <dgm:pt modelId="{5E1D24B2-CC30-4771-80C4-8F895F6A2A74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שיחקתי עם גודל התצוגה(</a:t>
          </a:r>
          <a:r>
            <a:rPr lang="en-US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figsize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) עד שזה היה נראה לי כמו שרציתי</a:t>
          </a:r>
        </a:p>
      </dgm:t>
    </dgm:pt>
    <dgm:pt modelId="{1E76ACA7-A6B1-4307-85F1-48504A03901E}" type="parTrans" cxnId="{7469026A-9336-4A58-9598-971C92F37C25}">
      <dgm:prSet/>
      <dgm:spPr/>
      <dgm:t>
        <a:bodyPr/>
        <a:lstStyle/>
        <a:p>
          <a:pPr rtl="1"/>
          <a:endParaRPr lang="he-IL"/>
        </a:p>
      </dgm:t>
    </dgm:pt>
    <dgm:pt modelId="{222F2BF4-C325-49F5-9580-9EF3E56164CC}" type="sibTrans" cxnId="{7469026A-9336-4A58-9598-971C92F37C25}">
      <dgm:prSet/>
      <dgm:spPr/>
      <dgm:t>
        <a:bodyPr/>
        <a:lstStyle/>
        <a:p>
          <a:pPr rtl="1"/>
          <a:endParaRPr lang="he-IL"/>
        </a:p>
      </dgm:t>
    </dgm:pt>
    <dgm:pt modelId="{C307B1F0-3150-4D9F-A0F3-9EC35C8D431F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שיניתי את הזווית של הערכים בציר ה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X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ככה שהם יהיו ב45 מעלות בכדי שיהיה קריא ע"י 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rotation=45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</a:t>
          </a:r>
        </a:p>
      </dgm:t>
    </dgm:pt>
    <dgm:pt modelId="{D92FEE8D-B0E9-4F37-BAA6-AF8CE15331F5}" type="parTrans" cxnId="{20F43A24-A439-423E-A074-247AF967AFFC}">
      <dgm:prSet/>
      <dgm:spPr/>
      <dgm:t>
        <a:bodyPr/>
        <a:lstStyle/>
        <a:p>
          <a:pPr rtl="1"/>
          <a:endParaRPr lang="he-IL"/>
        </a:p>
      </dgm:t>
    </dgm:pt>
    <dgm:pt modelId="{73234E96-BD6A-4172-A0E0-9941AF9E9232}" type="sibTrans" cxnId="{20F43A24-A439-423E-A074-247AF967AFFC}">
      <dgm:prSet/>
      <dgm:spPr/>
      <dgm:t>
        <a:bodyPr/>
        <a:lstStyle/>
        <a:p>
          <a:pPr rtl="1"/>
          <a:endParaRPr lang="he-IL"/>
        </a:p>
      </dgm:t>
    </dgm:pt>
    <dgm:pt modelId="{123BB4A5-126F-4568-931E-82735F5FFDD0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השתמשתי בספרית 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SEABORN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ליצירת הגרפים</a:t>
          </a:r>
        </a:p>
      </dgm:t>
    </dgm:pt>
    <dgm:pt modelId="{4AC98C68-B946-47F8-AA56-E7350A4503E2}" type="parTrans" cxnId="{786F7EF8-A734-4457-811D-5C72C1B136E1}">
      <dgm:prSet/>
      <dgm:spPr/>
    </dgm:pt>
    <dgm:pt modelId="{EC07A09A-B390-4BAB-A354-172A9032216C}" type="sibTrans" cxnId="{786F7EF8-A734-4457-811D-5C72C1B136E1}">
      <dgm:prSet/>
      <dgm:spPr/>
    </dgm:pt>
    <dgm:pt modelId="{43A3352F-BD0A-4CDB-8A35-ADAB99951714}" type="pres">
      <dgm:prSet presAssocID="{5E64C284-8007-44BF-8FF0-30F5EFBAEA86}" presName="linear" presStyleCnt="0">
        <dgm:presLayoutVars>
          <dgm:dir/>
          <dgm:animLvl val="lvl"/>
          <dgm:resizeHandles val="exact"/>
        </dgm:presLayoutVars>
      </dgm:prSet>
      <dgm:spPr/>
    </dgm:pt>
    <dgm:pt modelId="{C962BC09-CB5E-453A-9B05-653B54C9E2FE}" type="pres">
      <dgm:prSet presAssocID="{6C9B9626-8941-4A38-90D3-7C6E06B49C57}" presName="parentLin" presStyleCnt="0"/>
      <dgm:spPr/>
    </dgm:pt>
    <dgm:pt modelId="{5941D559-5053-400A-986B-8607F1331DFE}" type="pres">
      <dgm:prSet presAssocID="{6C9B9626-8941-4A38-90D3-7C6E06B49C57}" presName="parentLeftMargin" presStyleLbl="node1" presStyleIdx="0" presStyleCnt="2"/>
      <dgm:spPr/>
    </dgm:pt>
    <dgm:pt modelId="{87797DD0-D0DE-46AD-8EEE-652DD998034E}" type="pres">
      <dgm:prSet presAssocID="{6C9B9626-8941-4A38-90D3-7C6E06B49C57}" presName="parentText" presStyleLbl="node1" presStyleIdx="0" presStyleCnt="2" custScaleX="45256" custLinFactX="82083" custLinFactNeighborX="100000" custLinFactNeighborY="-11417">
        <dgm:presLayoutVars>
          <dgm:chMax val="0"/>
          <dgm:bulletEnabled val="1"/>
        </dgm:presLayoutVars>
      </dgm:prSet>
      <dgm:spPr/>
    </dgm:pt>
    <dgm:pt modelId="{7D55ADF6-D4BB-47E8-B929-B7FB7CA39633}" type="pres">
      <dgm:prSet presAssocID="{6C9B9626-8941-4A38-90D3-7C6E06B49C57}" presName="negativeSpace" presStyleCnt="0"/>
      <dgm:spPr/>
    </dgm:pt>
    <dgm:pt modelId="{B56C7E4A-7DFC-488F-8DE5-F0A5ABBD0B08}" type="pres">
      <dgm:prSet presAssocID="{6C9B9626-8941-4A38-90D3-7C6E06B49C57}" presName="childText" presStyleLbl="conFgAcc1" presStyleIdx="0" presStyleCnt="2">
        <dgm:presLayoutVars>
          <dgm:bulletEnabled val="1"/>
        </dgm:presLayoutVars>
      </dgm:prSet>
      <dgm:spPr/>
    </dgm:pt>
    <dgm:pt modelId="{9DB2319F-5746-4AE4-994E-F3178EABB028}" type="pres">
      <dgm:prSet presAssocID="{90D4D1A6-4681-4E70-9B78-D845F06D2111}" presName="spaceBetweenRectangles" presStyleCnt="0"/>
      <dgm:spPr/>
    </dgm:pt>
    <dgm:pt modelId="{0B14A4EF-C21A-4A32-8C71-AA6C1F940AB9}" type="pres">
      <dgm:prSet presAssocID="{6C9A9889-5E51-4850-B31D-24D39D5F3852}" presName="parentLin" presStyleCnt="0"/>
      <dgm:spPr/>
    </dgm:pt>
    <dgm:pt modelId="{5FAC56C1-0EE2-4DA6-B9A1-EDEAF0AA2005}" type="pres">
      <dgm:prSet presAssocID="{6C9A9889-5E51-4850-B31D-24D39D5F3852}" presName="parentLeftMargin" presStyleLbl="node1" presStyleIdx="0" presStyleCnt="2"/>
      <dgm:spPr/>
    </dgm:pt>
    <dgm:pt modelId="{D5E50843-A8FC-4900-959C-E480AB6883F7}" type="pres">
      <dgm:prSet presAssocID="{6C9A9889-5E51-4850-B31D-24D39D5F3852}" presName="parentText" presStyleLbl="node1" presStyleIdx="1" presStyleCnt="2" custScaleX="45705" custLinFactX="81586" custLinFactNeighborX="100000" custLinFactNeighborY="17456">
        <dgm:presLayoutVars>
          <dgm:chMax val="0"/>
          <dgm:bulletEnabled val="1"/>
        </dgm:presLayoutVars>
      </dgm:prSet>
      <dgm:spPr/>
    </dgm:pt>
    <dgm:pt modelId="{2FD6E778-FFAE-438B-842C-4E16905A1686}" type="pres">
      <dgm:prSet presAssocID="{6C9A9889-5E51-4850-B31D-24D39D5F3852}" presName="negativeSpace" presStyleCnt="0"/>
      <dgm:spPr/>
    </dgm:pt>
    <dgm:pt modelId="{6C4B6892-0277-4EB9-8D9F-F5BB194D3117}" type="pres">
      <dgm:prSet presAssocID="{6C9A9889-5E51-4850-B31D-24D39D5F3852}" presName="childText" presStyleLbl="conFgAcc1" presStyleIdx="1" presStyleCnt="2" custScaleY="98030">
        <dgm:presLayoutVars>
          <dgm:bulletEnabled val="1"/>
        </dgm:presLayoutVars>
      </dgm:prSet>
      <dgm:spPr/>
    </dgm:pt>
  </dgm:ptLst>
  <dgm:cxnLst>
    <dgm:cxn modelId="{E801980E-5961-4360-99CF-E51466360234}" srcId="{BDB55BDE-9DB3-4C2F-BF97-1FAEEE80EF18}" destId="{EDA14760-D801-4159-A41F-9F8BDE120304}" srcOrd="7" destOrd="0" parTransId="{F7CD6193-F11B-4752-B6A8-0B1BBB9530C4}" sibTransId="{96963F9F-1E9C-4E95-8B76-C1DB0A123710}"/>
    <dgm:cxn modelId="{0A2BBE18-8F7A-4EAD-BA0B-3916A89494A5}" srcId="{6C9B9626-8941-4A38-90D3-7C6E06B49C57}" destId="{02B3497C-5E00-4465-8479-BD0518442326}" srcOrd="2" destOrd="0" parTransId="{F851255F-43EF-4E13-882C-C1D1F05C6450}" sibTransId="{589AB527-39DC-44EA-BB9F-E995F6EF4172}"/>
    <dgm:cxn modelId="{AB1BB81A-7B26-48C1-A599-40292FE8550C}" srcId="{BDB55BDE-9DB3-4C2F-BF97-1FAEEE80EF18}" destId="{3E7A2F62-780F-47ED-B8BB-CE1C27AF71B3}" srcOrd="3" destOrd="0" parTransId="{C97916F7-34EA-429D-AE5E-9AAE81EC90E7}" sibTransId="{BF11120A-AE78-4CCF-AD81-269E9C6787C3}"/>
    <dgm:cxn modelId="{2896E320-544E-4869-A4C2-FEFD1DE34263}" type="presOf" srcId="{62FA3EF6-F33A-41DD-BB83-BD898F7632FE}" destId="{B56C7E4A-7DFC-488F-8DE5-F0A5ABBD0B08}" srcOrd="0" destOrd="1" presId="urn:microsoft.com/office/officeart/2005/8/layout/list1"/>
    <dgm:cxn modelId="{BC506A21-96D0-4426-B89B-AA35B9AACCC1}" type="presOf" srcId="{D175F6B6-8091-4874-8F6E-F10F60F6D833}" destId="{6C4B6892-0277-4EB9-8D9F-F5BB194D3117}" srcOrd="0" destOrd="7" presId="urn:microsoft.com/office/officeart/2005/8/layout/list1"/>
    <dgm:cxn modelId="{20F43A24-A439-423E-A074-247AF967AFFC}" srcId="{BDB55BDE-9DB3-4C2F-BF97-1FAEEE80EF18}" destId="{C307B1F0-3150-4D9F-A0F3-9EC35C8D431F}" srcOrd="6" destOrd="0" parTransId="{D92FEE8D-B0E9-4F37-BAA6-AF8CE15331F5}" sibTransId="{73234E96-BD6A-4172-A0E0-9941AF9E9232}"/>
    <dgm:cxn modelId="{35FBB535-B8D0-41B8-83E8-4EE977305053}" type="presOf" srcId="{3E7A2F62-780F-47ED-B8BB-CE1C27AF71B3}" destId="{6C4B6892-0277-4EB9-8D9F-F5BB194D3117}" srcOrd="0" destOrd="5" presId="urn:microsoft.com/office/officeart/2005/8/layout/list1"/>
    <dgm:cxn modelId="{7B3B5D36-DBA1-4841-8C2C-44A504D0C824}" srcId="{BDB55BDE-9DB3-4C2F-BF97-1FAEEE80EF18}" destId="{53076430-427D-42B2-ADCB-239858ACCCF3}" srcOrd="0" destOrd="0" parTransId="{C06CB52A-F6E7-43C1-8A80-ECC074AE0E48}" sibTransId="{2D3D8C95-D6C8-478F-9CE5-3337C3DDE99B}"/>
    <dgm:cxn modelId="{5446FE39-C90C-4284-A252-3DA29F1AEE8E}" type="presOf" srcId="{EDA14760-D801-4159-A41F-9F8BDE120304}" destId="{6C4B6892-0277-4EB9-8D9F-F5BB194D3117}" srcOrd="0" destOrd="9" presId="urn:microsoft.com/office/officeart/2005/8/layout/list1"/>
    <dgm:cxn modelId="{6B5C485E-D832-43FB-8B45-9FDCE8E69B66}" type="presOf" srcId="{BDB55BDE-9DB3-4C2F-BF97-1FAEEE80EF18}" destId="{6C4B6892-0277-4EB9-8D9F-F5BB194D3117}" srcOrd="0" destOrd="1" presId="urn:microsoft.com/office/officeart/2005/8/layout/list1"/>
    <dgm:cxn modelId="{8C59AA60-6291-4378-807F-3CD0BEE234CC}" type="presOf" srcId="{5E1D24B2-CC30-4771-80C4-8F895F6A2A74}" destId="{B56C7E4A-7DFC-488F-8DE5-F0A5ABBD0B08}" srcOrd="0" destOrd="3" presId="urn:microsoft.com/office/officeart/2005/8/layout/list1"/>
    <dgm:cxn modelId="{04687B43-7F5D-4A44-8195-8CE6571D6AC2}" type="presOf" srcId="{6C9A9889-5E51-4850-B31D-24D39D5F3852}" destId="{5FAC56C1-0EE2-4DA6-B9A1-EDEAF0AA2005}" srcOrd="0" destOrd="0" presId="urn:microsoft.com/office/officeart/2005/8/layout/list1"/>
    <dgm:cxn modelId="{D9DD7E64-5BA4-4A17-8F8D-ED103A17EF1D}" type="presOf" srcId="{8DC6AD11-046C-4514-809C-D26427A839F0}" destId="{6C4B6892-0277-4EB9-8D9F-F5BB194D3117}" srcOrd="0" destOrd="4" presId="urn:microsoft.com/office/officeart/2005/8/layout/list1"/>
    <dgm:cxn modelId="{2BC19F47-7328-4F3E-A1D0-B5B66A561CCC}" type="presOf" srcId="{C307B1F0-3150-4D9F-A0F3-9EC35C8D431F}" destId="{6C4B6892-0277-4EB9-8D9F-F5BB194D3117}" srcOrd="0" destOrd="8" presId="urn:microsoft.com/office/officeart/2005/8/layout/list1"/>
    <dgm:cxn modelId="{0648CE47-C5C0-46A6-BCA7-07725FD6B897}" type="presOf" srcId="{123BB4A5-126F-4568-931E-82735F5FFDD0}" destId="{B56C7E4A-7DFC-488F-8DE5-F0A5ABBD0B08}" srcOrd="0" destOrd="4" presId="urn:microsoft.com/office/officeart/2005/8/layout/list1"/>
    <dgm:cxn modelId="{7469026A-9336-4A58-9598-971C92F37C25}" srcId="{6C9B9626-8941-4A38-90D3-7C6E06B49C57}" destId="{5E1D24B2-CC30-4771-80C4-8F895F6A2A74}" srcOrd="3" destOrd="0" parTransId="{1E76ACA7-A6B1-4307-85F1-48504A03901E}" sibTransId="{222F2BF4-C325-49F5-9580-9EF3E56164CC}"/>
    <dgm:cxn modelId="{FF24356C-E9D1-4E4E-8025-6BE0DAF66934}" srcId="{6C9A9889-5E51-4850-B31D-24D39D5F3852}" destId="{BDB55BDE-9DB3-4C2F-BF97-1FAEEE80EF18}" srcOrd="1" destOrd="0" parTransId="{10417F5A-7B1A-4FA4-959D-4F32FEBDB353}" sibTransId="{70A7F13A-BC44-451D-8DF0-6BD9CC14D03A}"/>
    <dgm:cxn modelId="{F8B2136E-489A-4466-8C71-5FA1AC2F9197}" srcId="{6C9B9626-8941-4A38-90D3-7C6E06B49C57}" destId="{62FA3EF6-F33A-41DD-BB83-BD898F7632FE}" srcOrd="1" destOrd="0" parTransId="{AA1EF041-D5EC-4888-AA7C-107333257E08}" sibTransId="{B2490474-C66F-4F5E-93E4-55A3FA6F0C7C}"/>
    <dgm:cxn modelId="{9C573672-48DC-4EE8-A1E4-00AB74BC916C}" srcId="{6C9B9626-8941-4A38-90D3-7C6E06B49C57}" destId="{B4BA248E-C191-4CD0-BA55-FE60053E8404}" srcOrd="0" destOrd="0" parTransId="{99F3A6EE-983F-44C5-9214-A98A290694A9}" sibTransId="{6C537AF0-8239-4FF8-BA07-96434C297857}"/>
    <dgm:cxn modelId="{51826075-55E5-49DA-9F00-09D00E668D2B}" srcId="{BDB55BDE-9DB3-4C2F-BF97-1FAEEE80EF18}" destId="{8DC6AD11-046C-4514-809C-D26427A839F0}" srcOrd="2" destOrd="0" parTransId="{3C8B1489-0727-4216-B3D8-1BC92E74FA34}" sibTransId="{B53C2CBE-DDBE-48DA-99F5-677B903661D8}"/>
    <dgm:cxn modelId="{D64E5158-D70D-45A6-A7F2-0BDB6E723613}" type="presOf" srcId="{6C9B9626-8941-4A38-90D3-7C6E06B49C57}" destId="{5941D559-5053-400A-986B-8607F1331DFE}" srcOrd="0" destOrd="0" presId="urn:microsoft.com/office/officeart/2005/8/layout/list1"/>
    <dgm:cxn modelId="{8BB5C278-973B-4655-A4AA-8F214C19B451}" type="presOf" srcId="{6C9A9889-5E51-4850-B31D-24D39D5F3852}" destId="{D5E50843-A8FC-4900-959C-E480AB6883F7}" srcOrd="1" destOrd="0" presId="urn:microsoft.com/office/officeart/2005/8/layout/list1"/>
    <dgm:cxn modelId="{3370147E-638B-4575-B680-3EF96F55665A}" type="presOf" srcId="{B4BA248E-C191-4CD0-BA55-FE60053E8404}" destId="{B56C7E4A-7DFC-488F-8DE5-F0A5ABBD0B08}" srcOrd="0" destOrd="0" presId="urn:microsoft.com/office/officeart/2005/8/layout/list1"/>
    <dgm:cxn modelId="{FEE54081-8004-4CA5-BAB1-7ADE1A74D884}" type="presOf" srcId="{7A4CD5D3-5A06-479E-9E45-F377B204F496}" destId="{6C4B6892-0277-4EB9-8D9F-F5BB194D3117}" srcOrd="0" destOrd="3" presId="urn:microsoft.com/office/officeart/2005/8/layout/list1"/>
    <dgm:cxn modelId="{09390D86-4BD5-491F-B0F7-FA4E0A165BDC}" srcId="{5E64C284-8007-44BF-8FF0-30F5EFBAEA86}" destId="{6C9A9889-5E51-4850-B31D-24D39D5F3852}" srcOrd="1" destOrd="0" parTransId="{C62FC4BE-36D0-4B0B-B361-A5BB65AE3194}" sibTransId="{E2B45D92-9255-48C4-A565-A236EC0B77DA}"/>
    <dgm:cxn modelId="{C2C64092-C1F4-44E0-9D28-FD9458417320}" srcId="{BDB55BDE-9DB3-4C2F-BF97-1FAEEE80EF18}" destId="{54CD5218-0CC3-4F45-B36D-818FD0631634}" srcOrd="4" destOrd="0" parTransId="{F1E98484-2B7C-4016-AB37-3C3706FBB74E}" sibTransId="{346BA071-6B05-4636-8282-142D7215CF3A}"/>
    <dgm:cxn modelId="{B429FAA0-544F-43D1-A23A-E56447AE458D}" type="presOf" srcId="{54CD5218-0CC3-4F45-B36D-818FD0631634}" destId="{6C4B6892-0277-4EB9-8D9F-F5BB194D3117}" srcOrd="0" destOrd="6" presId="urn:microsoft.com/office/officeart/2005/8/layout/list1"/>
    <dgm:cxn modelId="{AA6948A8-D8CB-4BDA-AD24-6918108CE153}" srcId="{BDB55BDE-9DB3-4C2F-BF97-1FAEEE80EF18}" destId="{D175F6B6-8091-4874-8F6E-F10F60F6D833}" srcOrd="5" destOrd="0" parTransId="{633E5238-593E-4D07-863A-7DD4C237CFBD}" sibTransId="{789A03AB-1A6A-4E84-B647-9B7BC01F4537}"/>
    <dgm:cxn modelId="{481A80A8-BF60-4482-A02F-7BB4BEDAAF62}" type="presOf" srcId="{6C9B9626-8941-4A38-90D3-7C6E06B49C57}" destId="{87797DD0-D0DE-46AD-8EEE-652DD998034E}" srcOrd="1" destOrd="0" presId="urn:microsoft.com/office/officeart/2005/8/layout/list1"/>
    <dgm:cxn modelId="{09E5ADB7-2A68-46F1-9032-BA043B3238C8}" srcId="{6C9A9889-5E51-4850-B31D-24D39D5F3852}" destId="{C0D0DFEB-704D-400E-B745-31A66036687A}" srcOrd="0" destOrd="0" parTransId="{0F083EF0-D35D-41B1-A98D-EEF27A3B3985}" sibTransId="{7A5DE533-C07E-415A-91FB-A1126AF44B8D}"/>
    <dgm:cxn modelId="{91CD58C1-DE56-4AA0-8A86-C9A1E2FAEF1A}" type="presOf" srcId="{5E64C284-8007-44BF-8FF0-30F5EFBAEA86}" destId="{43A3352F-BD0A-4CDB-8A35-ADAB99951714}" srcOrd="0" destOrd="0" presId="urn:microsoft.com/office/officeart/2005/8/layout/list1"/>
    <dgm:cxn modelId="{AAD797C7-5B6C-4B9D-B432-DFC984C75BA6}" type="presOf" srcId="{C0D0DFEB-704D-400E-B745-31A66036687A}" destId="{6C4B6892-0277-4EB9-8D9F-F5BB194D3117}" srcOrd="0" destOrd="0" presId="urn:microsoft.com/office/officeart/2005/8/layout/list1"/>
    <dgm:cxn modelId="{E2134DD8-8D86-4986-8BF5-44CED5F17CDD}" srcId="{5E64C284-8007-44BF-8FF0-30F5EFBAEA86}" destId="{6C9B9626-8941-4A38-90D3-7C6E06B49C57}" srcOrd="0" destOrd="0" parTransId="{B19390FA-EEC0-4E81-A81C-E7031875B7D5}" sibTransId="{90D4D1A6-4681-4E70-9B78-D845F06D2111}"/>
    <dgm:cxn modelId="{751733E3-9748-4C5C-B4EE-3CC1B536D776}" type="presOf" srcId="{53076430-427D-42B2-ADCB-239858ACCCF3}" destId="{6C4B6892-0277-4EB9-8D9F-F5BB194D3117}" srcOrd="0" destOrd="2" presId="urn:microsoft.com/office/officeart/2005/8/layout/list1"/>
    <dgm:cxn modelId="{0EAC33E9-9A66-4558-B56E-7EA2417995C2}" srcId="{BDB55BDE-9DB3-4C2F-BF97-1FAEEE80EF18}" destId="{7A4CD5D3-5A06-479E-9E45-F377B204F496}" srcOrd="1" destOrd="0" parTransId="{C37864BE-01AC-46E7-A695-83DDFCE70892}" sibTransId="{B588D6D1-016E-4EE1-8338-C7AF6FB5DA9A}"/>
    <dgm:cxn modelId="{786F7EF8-A734-4457-811D-5C72C1B136E1}" srcId="{6C9B9626-8941-4A38-90D3-7C6E06B49C57}" destId="{123BB4A5-126F-4568-931E-82735F5FFDD0}" srcOrd="4" destOrd="0" parTransId="{4AC98C68-B946-47F8-AA56-E7350A4503E2}" sibTransId="{EC07A09A-B390-4BAB-A354-172A9032216C}"/>
    <dgm:cxn modelId="{325A57FB-C4EE-47D3-BBBB-845FC3DE71F5}" type="presOf" srcId="{02B3497C-5E00-4465-8479-BD0518442326}" destId="{B56C7E4A-7DFC-488F-8DE5-F0A5ABBD0B08}" srcOrd="0" destOrd="2" presId="urn:microsoft.com/office/officeart/2005/8/layout/list1"/>
    <dgm:cxn modelId="{E7222A16-E1B3-4638-8D1A-D4E7D8ECD054}" type="presParOf" srcId="{43A3352F-BD0A-4CDB-8A35-ADAB99951714}" destId="{C962BC09-CB5E-453A-9B05-653B54C9E2FE}" srcOrd="0" destOrd="0" presId="urn:microsoft.com/office/officeart/2005/8/layout/list1"/>
    <dgm:cxn modelId="{0F15C5D2-0788-411A-B32B-3E1A4687BFC0}" type="presParOf" srcId="{C962BC09-CB5E-453A-9B05-653B54C9E2FE}" destId="{5941D559-5053-400A-986B-8607F1331DFE}" srcOrd="0" destOrd="0" presId="urn:microsoft.com/office/officeart/2005/8/layout/list1"/>
    <dgm:cxn modelId="{D7A67C0C-8E23-42E1-A03F-B22342904683}" type="presParOf" srcId="{C962BC09-CB5E-453A-9B05-653B54C9E2FE}" destId="{87797DD0-D0DE-46AD-8EEE-652DD998034E}" srcOrd="1" destOrd="0" presId="urn:microsoft.com/office/officeart/2005/8/layout/list1"/>
    <dgm:cxn modelId="{FA6E25A1-ED36-48D4-93BC-5B710E1EA1C9}" type="presParOf" srcId="{43A3352F-BD0A-4CDB-8A35-ADAB99951714}" destId="{7D55ADF6-D4BB-47E8-B929-B7FB7CA39633}" srcOrd="1" destOrd="0" presId="urn:microsoft.com/office/officeart/2005/8/layout/list1"/>
    <dgm:cxn modelId="{2F0698FA-73D6-47D5-928F-BF7E190716D7}" type="presParOf" srcId="{43A3352F-BD0A-4CDB-8A35-ADAB99951714}" destId="{B56C7E4A-7DFC-488F-8DE5-F0A5ABBD0B08}" srcOrd="2" destOrd="0" presId="urn:microsoft.com/office/officeart/2005/8/layout/list1"/>
    <dgm:cxn modelId="{A319A45E-CAAF-41AA-884B-CD4EBE624E7C}" type="presParOf" srcId="{43A3352F-BD0A-4CDB-8A35-ADAB99951714}" destId="{9DB2319F-5746-4AE4-994E-F3178EABB028}" srcOrd="3" destOrd="0" presId="urn:microsoft.com/office/officeart/2005/8/layout/list1"/>
    <dgm:cxn modelId="{0A1B36CA-747D-4FD4-8B26-EEDD54FB0B7C}" type="presParOf" srcId="{43A3352F-BD0A-4CDB-8A35-ADAB99951714}" destId="{0B14A4EF-C21A-4A32-8C71-AA6C1F940AB9}" srcOrd="4" destOrd="0" presId="urn:microsoft.com/office/officeart/2005/8/layout/list1"/>
    <dgm:cxn modelId="{38D70438-F269-4229-BB10-568819B938F7}" type="presParOf" srcId="{0B14A4EF-C21A-4A32-8C71-AA6C1F940AB9}" destId="{5FAC56C1-0EE2-4DA6-B9A1-EDEAF0AA2005}" srcOrd="0" destOrd="0" presId="urn:microsoft.com/office/officeart/2005/8/layout/list1"/>
    <dgm:cxn modelId="{90F2C9A2-F6F3-4CA3-98EF-BDDCF4840803}" type="presParOf" srcId="{0B14A4EF-C21A-4A32-8C71-AA6C1F940AB9}" destId="{D5E50843-A8FC-4900-959C-E480AB6883F7}" srcOrd="1" destOrd="0" presId="urn:microsoft.com/office/officeart/2005/8/layout/list1"/>
    <dgm:cxn modelId="{02F68A81-73E0-4F5D-8DE6-8D21DB444133}" type="presParOf" srcId="{43A3352F-BD0A-4CDB-8A35-ADAB99951714}" destId="{2FD6E778-FFAE-438B-842C-4E16905A1686}" srcOrd="5" destOrd="0" presId="urn:microsoft.com/office/officeart/2005/8/layout/list1"/>
    <dgm:cxn modelId="{D6538FA6-D389-443A-9A28-32045939C1D7}" type="presParOf" srcId="{43A3352F-BD0A-4CDB-8A35-ADAB99951714}" destId="{6C4B6892-0277-4EB9-8D9F-F5BB194D311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E64C284-8007-44BF-8FF0-30F5EFBAEA86}" type="doc">
      <dgm:prSet loTypeId="urn:microsoft.com/office/officeart/2005/8/layout/list1" loCatId="list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pPr rtl="1"/>
          <a:endParaRPr lang="he-IL"/>
        </a:p>
      </dgm:t>
    </dgm:pt>
    <dgm:pt modelId="{6C9B9626-8941-4A38-90D3-7C6E06B49C57}">
      <dgm:prSet phldrT="[טקסט]" custT="1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ctr" rtl="1"/>
          <a:r>
            <a:rPr lang="he-IL" sz="105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קיבוץ לפי יום</a:t>
          </a:r>
        </a:p>
      </dgm:t>
    </dgm:pt>
    <dgm:pt modelId="{B19390FA-EEC0-4E81-A81C-E7031875B7D5}" type="parTrans" cxnId="{E2134DD8-8D86-4986-8BF5-44CED5F17CDD}">
      <dgm:prSet/>
      <dgm:spPr/>
      <dgm:t>
        <a:bodyPr/>
        <a:lstStyle/>
        <a:p>
          <a:pPr rtl="1"/>
          <a:endParaRPr lang="he-IL"/>
        </a:p>
      </dgm:t>
    </dgm:pt>
    <dgm:pt modelId="{90D4D1A6-4681-4E70-9B78-D845F06D2111}" type="sibTrans" cxnId="{E2134DD8-8D86-4986-8BF5-44CED5F17CDD}">
      <dgm:prSet/>
      <dgm:spPr/>
      <dgm:t>
        <a:bodyPr/>
        <a:lstStyle/>
        <a:p>
          <a:pPr rtl="1"/>
          <a:endParaRPr lang="he-IL"/>
        </a:p>
      </dgm:t>
    </dgm:pt>
    <dgm:pt modelId="{6C9A9889-5E51-4850-B31D-24D39D5F3852}">
      <dgm:prSet phldrT="[טקסט]" custT="1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ctr" rtl="1"/>
          <a:r>
            <a:rPr lang="he-IL" sz="11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חישוב הממוצע חציון ומקסימום</a:t>
          </a:r>
        </a:p>
      </dgm:t>
    </dgm:pt>
    <dgm:pt modelId="{C62FC4BE-36D0-4B0B-B361-A5BB65AE3194}" type="parTrans" cxnId="{09390D86-4BD5-491F-B0F7-FA4E0A165BDC}">
      <dgm:prSet/>
      <dgm:spPr/>
      <dgm:t>
        <a:bodyPr/>
        <a:lstStyle/>
        <a:p>
          <a:pPr rtl="1"/>
          <a:endParaRPr lang="he-IL"/>
        </a:p>
      </dgm:t>
    </dgm:pt>
    <dgm:pt modelId="{E2B45D92-9255-48C4-A565-A236EC0B77DA}" type="sibTrans" cxnId="{09390D86-4BD5-491F-B0F7-FA4E0A165BDC}">
      <dgm:prSet/>
      <dgm:spPr/>
      <dgm:t>
        <a:bodyPr/>
        <a:lstStyle/>
        <a:p>
          <a:pPr rtl="1"/>
          <a:endParaRPr lang="he-IL"/>
        </a:p>
      </dgm:t>
    </dgm:pt>
    <dgm:pt modelId="{B4BA248E-C191-4CD0-BA55-FE60053E8404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השתמשתי בפקודה </a:t>
          </a:r>
          <a:r>
            <a:rPr lang="en-US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day_of_week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כדי להציג את ימי השבוע , ככה ש0 זה יום שני ויום ראשון זה 6 . הכנסתי את זה לעמודה חדשה בשם 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day of week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.</a:t>
          </a:r>
        </a:p>
      </dgm:t>
    </dgm:pt>
    <dgm:pt modelId="{99F3A6EE-983F-44C5-9214-A98A290694A9}" type="parTrans" cxnId="{9C573672-48DC-4EE8-A1E4-00AB74BC916C}">
      <dgm:prSet/>
      <dgm:spPr/>
      <dgm:t>
        <a:bodyPr/>
        <a:lstStyle/>
        <a:p>
          <a:pPr rtl="1"/>
          <a:endParaRPr lang="he-IL"/>
        </a:p>
      </dgm:t>
    </dgm:pt>
    <dgm:pt modelId="{6C537AF0-8239-4FF8-BA07-96434C297857}" type="sibTrans" cxnId="{9C573672-48DC-4EE8-A1E4-00AB74BC916C}">
      <dgm:prSet/>
      <dgm:spPr/>
      <dgm:t>
        <a:bodyPr/>
        <a:lstStyle/>
        <a:p>
          <a:pPr rtl="1"/>
          <a:endParaRPr lang="he-IL"/>
        </a:p>
      </dgm:t>
    </dgm:pt>
    <dgm:pt modelId="{C0D0DFEB-704D-400E-B745-31A66036687A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השתמשתי ב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describe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על ה</a:t>
          </a:r>
          <a:r>
            <a:rPr lang="en-US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DataFrame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החדש , סיננתי לפי 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close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והצגתי רק את ה</a:t>
          </a:r>
          <a:r>
            <a:rPr lang="en-US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max,mean,median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– ניתן לראות שאין 5,6 בגלל שזה לא ימי מסחר.</a:t>
          </a:r>
        </a:p>
      </dgm:t>
    </dgm:pt>
    <dgm:pt modelId="{0F083EF0-D35D-41B1-A98D-EEF27A3B3985}" type="parTrans" cxnId="{09E5ADB7-2A68-46F1-9032-BA043B3238C8}">
      <dgm:prSet/>
      <dgm:spPr/>
      <dgm:t>
        <a:bodyPr/>
        <a:lstStyle/>
        <a:p>
          <a:pPr rtl="1"/>
          <a:endParaRPr lang="he-IL"/>
        </a:p>
      </dgm:t>
    </dgm:pt>
    <dgm:pt modelId="{7A5DE533-C07E-415A-91FB-A1126AF44B8D}" type="sibTrans" cxnId="{09E5ADB7-2A68-46F1-9032-BA043B3238C8}">
      <dgm:prSet/>
      <dgm:spPr/>
      <dgm:t>
        <a:bodyPr/>
        <a:lstStyle/>
        <a:p>
          <a:pPr rtl="1"/>
          <a:endParaRPr lang="he-IL"/>
        </a:p>
      </dgm:t>
    </dgm:pt>
    <dgm:pt modelId="{8DCCAE96-3C42-4E21-8DC2-D0F4AB97D83A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קיבצתי את ה</a:t>
          </a:r>
          <a:r>
            <a:rPr lang="en-US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DataFrame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לפי הימים על ידי </a:t>
          </a:r>
          <a:r>
            <a:rPr lang="en-US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groupby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והכנסתי את זה ל</a:t>
          </a:r>
          <a:r>
            <a:rPr lang="en-US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DataFrame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חדש</a:t>
          </a:r>
        </a:p>
      </dgm:t>
    </dgm:pt>
    <dgm:pt modelId="{E57E5BA7-AD2E-44FA-AB4B-13720F4FB6EF}" type="parTrans" cxnId="{2476E03E-D1D9-4F5E-8083-8AA2489B88C6}">
      <dgm:prSet/>
      <dgm:spPr/>
      <dgm:t>
        <a:bodyPr/>
        <a:lstStyle/>
        <a:p>
          <a:pPr rtl="1"/>
          <a:endParaRPr lang="he-IL"/>
        </a:p>
      </dgm:t>
    </dgm:pt>
    <dgm:pt modelId="{2821C233-7481-4A4B-A6C8-2B2E234ECC1D}" type="sibTrans" cxnId="{2476E03E-D1D9-4F5E-8083-8AA2489B88C6}">
      <dgm:prSet/>
      <dgm:spPr/>
      <dgm:t>
        <a:bodyPr/>
        <a:lstStyle/>
        <a:p>
          <a:pPr rtl="1"/>
          <a:endParaRPr lang="he-IL"/>
        </a:p>
      </dgm:t>
    </dgm:pt>
    <dgm:pt modelId="{43A3352F-BD0A-4CDB-8A35-ADAB99951714}" type="pres">
      <dgm:prSet presAssocID="{5E64C284-8007-44BF-8FF0-30F5EFBAEA86}" presName="linear" presStyleCnt="0">
        <dgm:presLayoutVars>
          <dgm:dir/>
          <dgm:animLvl val="lvl"/>
          <dgm:resizeHandles val="exact"/>
        </dgm:presLayoutVars>
      </dgm:prSet>
      <dgm:spPr/>
    </dgm:pt>
    <dgm:pt modelId="{C962BC09-CB5E-453A-9B05-653B54C9E2FE}" type="pres">
      <dgm:prSet presAssocID="{6C9B9626-8941-4A38-90D3-7C6E06B49C57}" presName="parentLin" presStyleCnt="0"/>
      <dgm:spPr/>
    </dgm:pt>
    <dgm:pt modelId="{5941D559-5053-400A-986B-8607F1331DFE}" type="pres">
      <dgm:prSet presAssocID="{6C9B9626-8941-4A38-90D3-7C6E06B49C57}" presName="parentLeftMargin" presStyleLbl="node1" presStyleIdx="0" presStyleCnt="2"/>
      <dgm:spPr/>
    </dgm:pt>
    <dgm:pt modelId="{87797DD0-D0DE-46AD-8EEE-652DD998034E}" type="pres">
      <dgm:prSet presAssocID="{6C9B9626-8941-4A38-90D3-7C6E06B49C57}" presName="parentText" presStyleLbl="node1" presStyleIdx="0" presStyleCnt="2" custScaleX="45256" custLinFactX="80703" custLinFactNeighborX="100000" custLinFactNeighborY="2333">
        <dgm:presLayoutVars>
          <dgm:chMax val="0"/>
          <dgm:bulletEnabled val="1"/>
        </dgm:presLayoutVars>
      </dgm:prSet>
      <dgm:spPr/>
    </dgm:pt>
    <dgm:pt modelId="{7D55ADF6-D4BB-47E8-B929-B7FB7CA39633}" type="pres">
      <dgm:prSet presAssocID="{6C9B9626-8941-4A38-90D3-7C6E06B49C57}" presName="negativeSpace" presStyleCnt="0"/>
      <dgm:spPr/>
    </dgm:pt>
    <dgm:pt modelId="{B56C7E4A-7DFC-488F-8DE5-F0A5ABBD0B08}" type="pres">
      <dgm:prSet presAssocID="{6C9B9626-8941-4A38-90D3-7C6E06B49C57}" presName="childText" presStyleLbl="conFgAcc1" presStyleIdx="0" presStyleCnt="2">
        <dgm:presLayoutVars>
          <dgm:bulletEnabled val="1"/>
        </dgm:presLayoutVars>
      </dgm:prSet>
      <dgm:spPr/>
    </dgm:pt>
    <dgm:pt modelId="{9DB2319F-5746-4AE4-994E-F3178EABB028}" type="pres">
      <dgm:prSet presAssocID="{90D4D1A6-4681-4E70-9B78-D845F06D2111}" presName="spaceBetweenRectangles" presStyleCnt="0"/>
      <dgm:spPr/>
    </dgm:pt>
    <dgm:pt modelId="{0B14A4EF-C21A-4A32-8C71-AA6C1F940AB9}" type="pres">
      <dgm:prSet presAssocID="{6C9A9889-5E51-4850-B31D-24D39D5F3852}" presName="parentLin" presStyleCnt="0"/>
      <dgm:spPr/>
    </dgm:pt>
    <dgm:pt modelId="{5FAC56C1-0EE2-4DA6-B9A1-EDEAF0AA2005}" type="pres">
      <dgm:prSet presAssocID="{6C9A9889-5E51-4850-B31D-24D39D5F3852}" presName="parentLeftMargin" presStyleLbl="node1" presStyleIdx="0" presStyleCnt="2"/>
      <dgm:spPr/>
    </dgm:pt>
    <dgm:pt modelId="{D5E50843-A8FC-4900-959C-E480AB6883F7}" type="pres">
      <dgm:prSet presAssocID="{6C9A9889-5E51-4850-B31D-24D39D5F3852}" presName="parentText" presStyleLbl="node1" presStyleIdx="1" presStyleCnt="2" custScaleX="45705" custLinFactX="79861" custLinFactNeighborX="100000">
        <dgm:presLayoutVars>
          <dgm:chMax val="0"/>
          <dgm:bulletEnabled val="1"/>
        </dgm:presLayoutVars>
      </dgm:prSet>
      <dgm:spPr/>
    </dgm:pt>
    <dgm:pt modelId="{2FD6E778-FFAE-438B-842C-4E16905A1686}" type="pres">
      <dgm:prSet presAssocID="{6C9A9889-5E51-4850-B31D-24D39D5F3852}" presName="negativeSpace" presStyleCnt="0"/>
      <dgm:spPr/>
    </dgm:pt>
    <dgm:pt modelId="{6C4B6892-0277-4EB9-8D9F-F5BB194D3117}" type="pres">
      <dgm:prSet presAssocID="{6C9A9889-5E51-4850-B31D-24D39D5F385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266BC0A-F2AD-4007-AD2E-A0B7873C1FC4}" type="presOf" srcId="{8DCCAE96-3C42-4E21-8DC2-D0F4AB97D83A}" destId="{B56C7E4A-7DFC-488F-8DE5-F0A5ABBD0B08}" srcOrd="0" destOrd="1" presId="urn:microsoft.com/office/officeart/2005/8/layout/list1"/>
    <dgm:cxn modelId="{2476E03E-D1D9-4F5E-8083-8AA2489B88C6}" srcId="{6C9B9626-8941-4A38-90D3-7C6E06B49C57}" destId="{8DCCAE96-3C42-4E21-8DC2-D0F4AB97D83A}" srcOrd="1" destOrd="0" parTransId="{E57E5BA7-AD2E-44FA-AB4B-13720F4FB6EF}" sibTransId="{2821C233-7481-4A4B-A6C8-2B2E234ECC1D}"/>
    <dgm:cxn modelId="{04687B43-7F5D-4A44-8195-8CE6571D6AC2}" type="presOf" srcId="{6C9A9889-5E51-4850-B31D-24D39D5F3852}" destId="{5FAC56C1-0EE2-4DA6-B9A1-EDEAF0AA2005}" srcOrd="0" destOrd="0" presId="urn:microsoft.com/office/officeart/2005/8/layout/list1"/>
    <dgm:cxn modelId="{9C573672-48DC-4EE8-A1E4-00AB74BC916C}" srcId="{6C9B9626-8941-4A38-90D3-7C6E06B49C57}" destId="{B4BA248E-C191-4CD0-BA55-FE60053E8404}" srcOrd="0" destOrd="0" parTransId="{99F3A6EE-983F-44C5-9214-A98A290694A9}" sibTransId="{6C537AF0-8239-4FF8-BA07-96434C297857}"/>
    <dgm:cxn modelId="{D64E5158-D70D-45A6-A7F2-0BDB6E723613}" type="presOf" srcId="{6C9B9626-8941-4A38-90D3-7C6E06B49C57}" destId="{5941D559-5053-400A-986B-8607F1331DFE}" srcOrd="0" destOrd="0" presId="urn:microsoft.com/office/officeart/2005/8/layout/list1"/>
    <dgm:cxn modelId="{8BB5C278-973B-4655-A4AA-8F214C19B451}" type="presOf" srcId="{6C9A9889-5E51-4850-B31D-24D39D5F3852}" destId="{D5E50843-A8FC-4900-959C-E480AB6883F7}" srcOrd="1" destOrd="0" presId="urn:microsoft.com/office/officeart/2005/8/layout/list1"/>
    <dgm:cxn modelId="{3370147E-638B-4575-B680-3EF96F55665A}" type="presOf" srcId="{B4BA248E-C191-4CD0-BA55-FE60053E8404}" destId="{B56C7E4A-7DFC-488F-8DE5-F0A5ABBD0B08}" srcOrd="0" destOrd="0" presId="urn:microsoft.com/office/officeart/2005/8/layout/list1"/>
    <dgm:cxn modelId="{09390D86-4BD5-491F-B0F7-FA4E0A165BDC}" srcId="{5E64C284-8007-44BF-8FF0-30F5EFBAEA86}" destId="{6C9A9889-5E51-4850-B31D-24D39D5F3852}" srcOrd="1" destOrd="0" parTransId="{C62FC4BE-36D0-4B0B-B361-A5BB65AE3194}" sibTransId="{E2B45D92-9255-48C4-A565-A236EC0B77DA}"/>
    <dgm:cxn modelId="{481A80A8-BF60-4482-A02F-7BB4BEDAAF62}" type="presOf" srcId="{6C9B9626-8941-4A38-90D3-7C6E06B49C57}" destId="{87797DD0-D0DE-46AD-8EEE-652DD998034E}" srcOrd="1" destOrd="0" presId="urn:microsoft.com/office/officeart/2005/8/layout/list1"/>
    <dgm:cxn modelId="{09E5ADB7-2A68-46F1-9032-BA043B3238C8}" srcId="{6C9A9889-5E51-4850-B31D-24D39D5F3852}" destId="{C0D0DFEB-704D-400E-B745-31A66036687A}" srcOrd="0" destOrd="0" parTransId="{0F083EF0-D35D-41B1-A98D-EEF27A3B3985}" sibTransId="{7A5DE533-C07E-415A-91FB-A1126AF44B8D}"/>
    <dgm:cxn modelId="{91CD58C1-DE56-4AA0-8A86-C9A1E2FAEF1A}" type="presOf" srcId="{5E64C284-8007-44BF-8FF0-30F5EFBAEA86}" destId="{43A3352F-BD0A-4CDB-8A35-ADAB99951714}" srcOrd="0" destOrd="0" presId="urn:microsoft.com/office/officeart/2005/8/layout/list1"/>
    <dgm:cxn modelId="{AAD797C7-5B6C-4B9D-B432-DFC984C75BA6}" type="presOf" srcId="{C0D0DFEB-704D-400E-B745-31A66036687A}" destId="{6C4B6892-0277-4EB9-8D9F-F5BB194D3117}" srcOrd="0" destOrd="0" presId="urn:microsoft.com/office/officeart/2005/8/layout/list1"/>
    <dgm:cxn modelId="{E2134DD8-8D86-4986-8BF5-44CED5F17CDD}" srcId="{5E64C284-8007-44BF-8FF0-30F5EFBAEA86}" destId="{6C9B9626-8941-4A38-90D3-7C6E06B49C57}" srcOrd="0" destOrd="0" parTransId="{B19390FA-EEC0-4E81-A81C-E7031875B7D5}" sibTransId="{90D4D1A6-4681-4E70-9B78-D845F06D2111}"/>
    <dgm:cxn modelId="{E7222A16-E1B3-4638-8D1A-D4E7D8ECD054}" type="presParOf" srcId="{43A3352F-BD0A-4CDB-8A35-ADAB99951714}" destId="{C962BC09-CB5E-453A-9B05-653B54C9E2FE}" srcOrd="0" destOrd="0" presId="urn:microsoft.com/office/officeart/2005/8/layout/list1"/>
    <dgm:cxn modelId="{0F15C5D2-0788-411A-B32B-3E1A4687BFC0}" type="presParOf" srcId="{C962BC09-CB5E-453A-9B05-653B54C9E2FE}" destId="{5941D559-5053-400A-986B-8607F1331DFE}" srcOrd="0" destOrd="0" presId="urn:microsoft.com/office/officeart/2005/8/layout/list1"/>
    <dgm:cxn modelId="{D7A67C0C-8E23-42E1-A03F-B22342904683}" type="presParOf" srcId="{C962BC09-CB5E-453A-9B05-653B54C9E2FE}" destId="{87797DD0-D0DE-46AD-8EEE-652DD998034E}" srcOrd="1" destOrd="0" presId="urn:microsoft.com/office/officeart/2005/8/layout/list1"/>
    <dgm:cxn modelId="{FA6E25A1-ED36-48D4-93BC-5B710E1EA1C9}" type="presParOf" srcId="{43A3352F-BD0A-4CDB-8A35-ADAB99951714}" destId="{7D55ADF6-D4BB-47E8-B929-B7FB7CA39633}" srcOrd="1" destOrd="0" presId="urn:microsoft.com/office/officeart/2005/8/layout/list1"/>
    <dgm:cxn modelId="{2F0698FA-73D6-47D5-928F-BF7E190716D7}" type="presParOf" srcId="{43A3352F-BD0A-4CDB-8A35-ADAB99951714}" destId="{B56C7E4A-7DFC-488F-8DE5-F0A5ABBD0B08}" srcOrd="2" destOrd="0" presId="urn:microsoft.com/office/officeart/2005/8/layout/list1"/>
    <dgm:cxn modelId="{A319A45E-CAAF-41AA-884B-CD4EBE624E7C}" type="presParOf" srcId="{43A3352F-BD0A-4CDB-8A35-ADAB99951714}" destId="{9DB2319F-5746-4AE4-994E-F3178EABB028}" srcOrd="3" destOrd="0" presId="urn:microsoft.com/office/officeart/2005/8/layout/list1"/>
    <dgm:cxn modelId="{0A1B36CA-747D-4FD4-8B26-EEDD54FB0B7C}" type="presParOf" srcId="{43A3352F-BD0A-4CDB-8A35-ADAB99951714}" destId="{0B14A4EF-C21A-4A32-8C71-AA6C1F940AB9}" srcOrd="4" destOrd="0" presId="urn:microsoft.com/office/officeart/2005/8/layout/list1"/>
    <dgm:cxn modelId="{38D70438-F269-4229-BB10-568819B938F7}" type="presParOf" srcId="{0B14A4EF-C21A-4A32-8C71-AA6C1F940AB9}" destId="{5FAC56C1-0EE2-4DA6-B9A1-EDEAF0AA2005}" srcOrd="0" destOrd="0" presId="urn:microsoft.com/office/officeart/2005/8/layout/list1"/>
    <dgm:cxn modelId="{90F2C9A2-F6F3-4CA3-98EF-BDDCF4840803}" type="presParOf" srcId="{0B14A4EF-C21A-4A32-8C71-AA6C1F940AB9}" destId="{D5E50843-A8FC-4900-959C-E480AB6883F7}" srcOrd="1" destOrd="0" presId="urn:microsoft.com/office/officeart/2005/8/layout/list1"/>
    <dgm:cxn modelId="{02F68A81-73E0-4F5D-8DE6-8D21DB444133}" type="presParOf" srcId="{43A3352F-BD0A-4CDB-8A35-ADAB99951714}" destId="{2FD6E778-FFAE-438B-842C-4E16905A1686}" srcOrd="5" destOrd="0" presId="urn:microsoft.com/office/officeart/2005/8/layout/list1"/>
    <dgm:cxn modelId="{D6538FA6-D389-443A-9A28-32045939C1D7}" type="presParOf" srcId="{43A3352F-BD0A-4CDB-8A35-ADAB99951714}" destId="{6C4B6892-0277-4EB9-8D9F-F5BB194D311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E64C284-8007-44BF-8FF0-30F5EFBAEA86}" type="doc">
      <dgm:prSet loTypeId="urn:microsoft.com/office/officeart/2005/8/layout/list1" loCatId="list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pPr rtl="1"/>
          <a:endParaRPr lang="he-IL"/>
        </a:p>
      </dgm:t>
    </dgm:pt>
    <dgm:pt modelId="{6C9B9626-8941-4A38-90D3-7C6E06B49C57}">
      <dgm:prSet phldrT="[טקסט]" custT="1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ctr" rtl="1"/>
          <a:r>
            <a:rPr lang="he-IL" sz="105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יצירת הגרף</a:t>
          </a:r>
        </a:p>
      </dgm:t>
    </dgm:pt>
    <dgm:pt modelId="{B19390FA-EEC0-4E81-A81C-E7031875B7D5}" type="parTrans" cxnId="{E2134DD8-8D86-4986-8BF5-44CED5F17CDD}">
      <dgm:prSet/>
      <dgm:spPr/>
      <dgm:t>
        <a:bodyPr/>
        <a:lstStyle/>
        <a:p>
          <a:pPr rtl="1"/>
          <a:endParaRPr lang="he-IL"/>
        </a:p>
      </dgm:t>
    </dgm:pt>
    <dgm:pt modelId="{90D4D1A6-4681-4E70-9B78-D845F06D2111}" type="sibTrans" cxnId="{E2134DD8-8D86-4986-8BF5-44CED5F17CDD}">
      <dgm:prSet/>
      <dgm:spPr/>
      <dgm:t>
        <a:bodyPr/>
        <a:lstStyle/>
        <a:p>
          <a:pPr rtl="1"/>
          <a:endParaRPr lang="he-IL"/>
        </a:p>
      </dgm:t>
    </dgm:pt>
    <dgm:pt modelId="{6C9A9889-5E51-4850-B31D-24D39D5F3852}">
      <dgm:prSet phldrT="[טקסט]" custT="1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ctr" rtl="1"/>
          <a:r>
            <a:rPr lang="he-IL" sz="11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מסקנות מהגרף</a:t>
          </a:r>
        </a:p>
      </dgm:t>
    </dgm:pt>
    <dgm:pt modelId="{C62FC4BE-36D0-4B0B-B361-A5BB65AE3194}" type="parTrans" cxnId="{09390D86-4BD5-491F-B0F7-FA4E0A165BDC}">
      <dgm:prSet/>
      <dgm:spPr/>
      <dgm:t>
        <a:bodyPr/>
        <a:lstStyle/>
        <a:p>
          <a:pPr rtl="1"/>
          <a:endParaRPr lang="he-IL"/>
        </a:p>
      </dgm:t>
    </dgm:pt>
    <dgm:pt modelId="{E2B45D92-9255-48C4-A565-A236EC0B77DA}" type="sibTrans" cxnId="{09390D86-4BD5-491F-B0F7-FA4E0A165BDC}">
      <dgm:prSet/>
      <dgm:spPr/>
      <dgm:t>
        <a:bodyPr/>
        <a:lstStyle/>
        <a:p>
          <a:pPr rtl="1"/>
          <a:endParaRPr lang="he-IL"/>
        </a:p>
      </dgm:t>
    </dgm:pt>
    <dgm:pt modelId="{B4BA248E-C191-4CD0-BA55-FE60053E8404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הכנסתי את ערכי המקסימום , חציון וממוצע למשתנים</a:t>
          </a:r>
        </a:p>
      </dgm:t>
    </dgm:pt>
    <dgm:pt modelId="{99F3A6EE-983F-44C5-9214-A98A290694A9}" type="parTrans" cxnId="{9C573672-48DC-4EE8-A1E4-00AB74BC916C}">
      <dgm:prSet/>
      <dgm:spPr/>
      <dgm:t>
        <a:bodyPr/>
        <a:lstStyle/>
        <a:p>
          <a:pPr rtl="1"/>
          <a:endParaRPr lang="he-IL"/>
        </a:p>
      </dgm:t>
    </dgm:pt>
    <dgm:pt modelId="{6C537AF0-8239-4FF8-BA07-96434C297857}" type="sibTrans" cxnId="{9C573672-48DC-4EE8-A1E4-00AB74BC916C}">
      <dgm:prSet/>
      <dgm:spPr/>
      <dgm:t>
        <a:bodyPr/>
        <a:lstStyle/>
        <a:p>
          <a:pPr rtl="1"/>
          <a:endParaRPr lang="he-IL"/>
        </a:p>
      </dgm:t>
    </dgm:pt>
    <dgm:pt modelId="{C0D0DFEB-704D-400E-B745-31A66036687A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0 – יום שני והלאה</a:t>
          </a:r>
        </a:p>
      </dgm:t>
    </dgm:pt>
    <dgm:pt modelId="{0F083EF0-D35D-41B1-A98D-EEF27A3B3985}" type="parTrans" cxnId="{09E5ADB7-2A68-46F1-9032-BA043B3238C8}">
      <dgm:prSet/>
      <dgm:spPr/>
      <dgm:t>
        <a:bodyPr/>
        <a:lstStyle/>
        <a:p>
          <a:pPr rtl="1"/>
          <a:endParaRPr lang="he-IL"/>
        </a:p>
      </dgm:t>
    </dgm:pt>
    <dgm:pt modelId="{7A5DE533-C07E-415A-91FB-A1126AF44B8D}" type="sibTrans" cxnId="{09E5ADB7-2A68-46F1-9032-BA043B3238C8}">
      <dgm:prSet/>
      <dgm:spPr/>
      <dgm:t>
        <a:bodyPr/>
        <a:lstStyle/>
        <a:p>
          <a:pPr rtl="1"/>
          <a:endParaRPr lang="he-IL"/>
        </a:p>
      </dgm:t>
    </dgm:pt>
    <dgm:pt modelId="{875FB8A5-E298-40C3-AA94-5E0DAAA6AC77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יצרתי משתנה בשם 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width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שקובע רוחב 0.25 שנוכל להוסיף/להחסיר לברים כדי שיופיע אחד ליד השני</a:t>
          </a:r>
        </a:p>
      </dgm:t>
    </dgm:pt>
    <dgm:pt modelId="{CE3606E9-FF14-4783-BE8B-681A7B4191D6}" type="parTrans" cxnId="{083E5683-3E01-4960-85FD-D0F452F81304}">
      <dgm:prSet/>
      <dgm:spPr/>
      <dgm:t>
        <a:bodyPr/>
        <a:lstStyle/>
        <a:p>
          <a:pPr rtl="1"/>
          <a:endParaRPr lang="he-IL"/>
        </a:p>
      </dgm:t>
    </dgm:pt>
    <dgm:pt modelId="{16D9F7A7-23CC-4AF4-8B79-8FE792944A61}" type="sibTrans" cxnId="{083E5683-3E01-4960-85FD-D0F452F81304}">
      <dgm:prSet/>
      <dgm:spPr/>
      <dgm:t>
        <a:bodyPr/>
        <a:lstStyle/>
        <a:p>
          <a:pPr rtl="1"/>
          <a:endParaRPr lang="he-IL"/>
        </a:p>
      </dgm:t>
    </dgm:pt>
    <dgm:pt modelId="{17505864-E8BB-4F67-A888-DB0A02BB46C4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יצרתי גרף , קבעתי את הגודל שלו והצגתי כל ערך (מקסימום, חציון וממוצע ) לכל יום בשבוע כאשר הממוצע באמצע של היום והאחרים במרחק 0.25 מהאמצע . הגדרתי </a:t>
          </a:r>
          <a:r>
            <a:rPr lang="he-IL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תויות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, צבעים וכותרות</a:t>
          </a:r>
        </a:p>
      </dgm:t>
    </dgm:pt>
    <dgm:pt modelId="{3E75E5A3-83BE-4A3C-906A-537472BF2630}" type="parTrans" cxnId="{0F98B8A5-45E6-4618-AC45-D01DEB3076FD}">
      <dgm:prSet/>
      <dgm:spPr/>
      <dgm:t>
        <a:bodyPr/>
        <a:lstStyle/>
        <a:p>
          <a:pPr rtl="1"/>
          <a:endParaRPr lang="he-IL"/>
        </a:p>
      </dgm:t>
    </dgm:pt>
    <dgm:pt modelId="{A2D18A7C-511E-48CE-BB45-78BEA688E6E0}" type="sibTrans" cxnId="{0F98B8A5-45E6-4618-AC45-D01DEB3076FD}">
      <dgm:prSet/>
      <dgm:spPr/>
      <dgm:t>
        <a:bodyPr/>
        <a:lstStyle/>
        <a:p>
          <a:pPr rtl="1"/>
          <a:endParaRPr lang="he-IL"/>
        </a:p>
      </dgm:t>
    </dgm:pt>
    <dgm:pt modelId="{D7DB9478-3CD5-4AB4-B390-1080547B8EA0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יצרתי מערך עם מיקום לכל יום בשבוע</a:t>
          </a:r>
        </a:p>
      </dgm:t>
    </dgm:pt>
    <dgm:pt modelId="{E7F563A9-41D3-44D1-9A57-057EE8ADC011}" type="parTrans" cxnId="{F25BBD75-8B3C-456D-9130-F9284CC8A1C9}">
      <dgm:prSet/>
      <dgm:spPr/>
      <dgm:t>
        <a:bodyPr/>
        <a:lstStyle/>
        <a:p>
          <a:pPr rtl="1"/>
          <a:endParaRPr lang="he-IL"/>
        </a:p>
      </dgm:t>
    </dgm:pt>
    <dgm:pt modelId="{62ACE931-FA41-472E-BF5D-985191B070F8}" type="sibTrans" cxnId="{F25BBD75-8B3C-456D-9130-F9284CC8A1C9}">
      <dgm:prSet/>
      <dgm:spPr/>
      <dgm:t>
        <a:bodyPr/>
        <a:lstStyle/>
        <a:p>
          <a:pPr rtl="1"/>
          <a:endParaRPr lang="he-IL"/>
        </a:p>
      </dgm:t>
    </dgm:pt>
    <dgm:pt modelId="{09D2CE8E-E98D-4D47-8F6D-BC3817E8C3DF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הוספתי את הפקודה </a:t>
          </a:r>
          <a:r>
            <a:rPr lang="en-US" sz="1000" b="1" i="0" u="none" strike="noStrike" cap="none" dirty="0" err="1">
              <a:latin typeface="Segoe UI Semibold" panose="020B0702040204020203" pitchFamily="34" charset="0"/>
              <a:cs typeface="Segoe UI Semibold" panose="020B0702040204020203" pitchFamily="34" charset="0"/>
              <a:sym typeface="Arial"/>
            </a:rPr>
            <a:t>tight_layout</a:t>
          </a:r>
          <a:r>
            <a:rPr lang="en-US" sz="1000" b="1" i="0" u="none" strike="noStrike" cap="none" dirty="0">
              <a:latin typeface="Segoe UI Semibold" panose="020B0702040204020203" pitchFamily="34" charset="0"/>
              <a:cs typeface="Segoe UI Semibold" panose="020B0702040204020203" pitchFamily="34" charset="0"/>
              <a:sym typeface="Arial"/>
            </a:rPr>
            <a:t>()</a:t>
          </a:r>
          <a:r>
            <a:rPr lang="he-IL" sz="1000" b="1" i="0" u="none" strike="noStrike" cap="none" dirty="0">
              <a:latin typeface="Segoe UI Semibold" panose="020B0702040204020203" pitchFamily="34" charset="0"/>
              <a:cs typeface="Segoe UI Semibold" panose="020B0702040204020203" pitchFamily="34" charset="0"/>
              <a:sym typeface="Arial"/>
            </a:rPr>
            <a:t> כי המקרא הסתיר לי את הגרף אז זה סידר את זה.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</a:t>
          </a:r>
        </a:p>
      </dgm:t>
    </dgm:pt>
    <dgm:pt modelId="{84D12A60-7F24-4556-A03F-B601305370FE}" type="parTrans" cxnId="{53DB7586-AA5D-4FCA-B3C9-0C33D02813E0}">
      <dgm:prSet/>
      <dgm:spPr/>
      <dgm:t>
        <a:bodyPr/>
        <a:lstStyle/>
        <a:p>
          <a:pPr rtl="1"/>
          <a:endParaRPr lang="he-IL"/>
        </a:p>
      </dgm:t>
    </dgm:pt>
    <dgm:pt modelId="{8D6229F9-D24A-4ED1-A5AE-A509899C2C46}" type="sibTrans" cxnId="{53DB7586-AA5D-4FCA-B3C9-0C33D02813E0}">
      <dgm:prSet/>
      <dgm:spPr/>
      <dgm:t>
        <a:bodyPr/>
        <a:lstStyle/>
        <a:p>
          <a:pPr rtl="1"/>
          <a:endParaRPr lang="he-IL"/>
        </a:p>
      </dgm:t>
    </dgm:pt>
    <dgm:pt modelId="{437F32CA-D39C-4485-957D-004D526F40A4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אפשר לראות שערכי החציון והמוצע של הסגירה מאוד דומים עבור החלוקה לפי ימים  ואפילו בגרף של יום רביעי הערכים די זהים.</a:t>
          </a:r>
        </a:p>
      </dgm:t>
    </dgm:pt>
    <dgm:pt modelId="{B3E8E59B-EC15-4477-AAB3-4246C976B4DA}" type="parTrans" cxnId="{A0D1AAFE-F56D-4D77-A253-7344EA44499C}">
      <dgm:prSet/>
      <dgm:spPr/>
      <dgm:t>
        <a:bodyPr/>
        <a:lstStyle/>
        <a:p>
          <a:pPr rtl="1"/>
          <a:endParaRPr lang="he-IL"/>
        </a:p>
      </dgm:t>
    </dgm:pt>
    <dgm:pt modelId="{60BE1898-FC08-4C61-9331-2851625AFCF6}" type="sibTrans" cxnId="{A0D1AAFE-F56D-4D77-A253-7344EA44499C}">
      <dgm:prSet/>
      <dgm:spPr/>
      <dgm:t>
        <a:bodyPr/>
        <a:lstStyle/>
        <a:p>
          <a:pPr rtl="1"/>
          <a:endParaRPr lang="he-IL"/>
        </a:p>
      </dgm:t>
    </dgm:pt>
    <dgm:pt modelId="{41DA0F79-DDAE-4B86-BF56-A803299B5DE7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לעומת זאת מדד המקסימום של הסגירה הרבה יותר גבוה מהממוצע והחציון וזה מתבטא בכל הימים , זאת אומרת שכנראה יש ערכים שמושכים כלפי מעלה את הממוצעים.</a:t>
          </a:r>
        </a:p>
      </dgm:t>
    </dgm:pt>
    <dgm:pt modelId="{2BD87697-BF50-44EA-BBF3-9EE6B1FA845D}" type="parTrans" cxnId="{DC1A1D16-1430-4C6A-A475-952ECF789AA5}">
      <dgm:prSet/>
      <dgm:spPr/>
      <dgm:t>
        <a:bodyPr/>
        <a:lstStyle/>
        <a:p>
          <a:pPr rtl="1"/>
          <a:endParaRPr lang="he-IL"/>
        </a:p>
      </dgm:t>
    </dgm:pt>
    <dgm:pt modelId="{A407ACAC-DD7B-4276-B953-02149AB5A7B6}" type="sibTrans" cxnId="{DC1A1D16-1430-4C6A-A475-952ECF789AA5}">
      <dgm:prSet/>
      <dgm:spPr/>
      <dgm:t>
        <a:bodyPr/>
        <a:lstStyle/>
        <a:p>
          <a:pPr rtl="1"/>
          <a:endParaRPr lang="he-IL"/>
        </a:p>
      </dgm:t>
    </dgm:pt>
    <dgm:pt modelId="{E50C0712-BC35-4A08-9092-2C657450A4A1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הערכים די דומים בין הימים ואין התנהגויות שונות בימים שונים.</a:t>
          </a:r>
        </a:p>
      </dgm:t>
    </dgm:pt>
    <dgm:pt modelId="{564832DA-ECD0-41F2-B732-88DC2877156B}" type="parTrans" cxnId="{3B3D099F-BD47-4DB1-956F-8380ECD448FE}">
      <dgm:prSet/>
      <dgm:spPr/>
      <dgm:t>
        <a:bodyPr/>
        <a:lstStyle/>
        <a:p>
          <a:pPr rtl="1"/>
          <a:endParaRPr lang="he-IL"/>
        </a:p>
      </dgm:t>
    </dgm:pt>
    <dgm:pt modelId="{70E0033A-6D62-493F-90AA-AD27806BEA3F}" type="sibTrans" cxnId="{3B3D099F-BD47-4DB1-956F-8380ECD448FE}">
      <dgm:prSet/>
      <dgm:spPr/>
      <dgm:t>
        <a:bodyPr/>
        <a:lstStyle/>
        <a:p>
          <a:pPr rtl="1"/>
          <a:endParaRPr lang="he-IL"/>
        </a:p>
      </dgm:t>
    </dgm:pt>
    <dgm:pt modelId="{43A3352F-BD0A-4CDB-8A35-ADAB99951714}" type="pres">
      <dgm:prSet presAssocID="{5E64C284-8007-44BF-8FF0-30F5EFBAEA86}" presName="linear" presStyleCnt="0">
        <dgm:presLayoutVars>
          <dgm:dir/>
          <dgm:animLvl val="lvl"/>
          <dgm:resizeHandles val="exact"/>
        </dgm:presLayoutVars>
      </dgm:prSet>
      <dgm:spPr/>
    </dgm:pt>
    <dgm:pt modelId="{C962BC09-CB5E-453A-9B05-653B54C9E2FE}" type="pres">
      <dgm:prSet presAssocID="{6C9B9626-8941-4A38-90D3-7C6E06B49C57}" presName="parentLin" presStyleCnt="0"/>
      <dgm:spPr/>
    </dgm:pt>
    <dgm:pt modelId="{5941D559-5053-400A-986B-8607F1331DFE}" type="pres">
      <dgm:prSet presAssocID="{6C9B9626-8941-4A38-90D3-7C6E06B49C57}" presName="parentLeftMargin" presStyleLbl="node1" presStyleIdx="0" presStyleCnt="2"/>
      <dgm:spPr/>
    </dgm:pt>
    <dgm:pt modelId="{87797DD0-D0DE-46AD-8EEE-652DD998034E}" type="pres">
      <dgm:prSet presAssocID="{6C9B9626-8941-4A38-90D3-7C6E06B49C57}" presName="parentText" presStyleLbl="node1" presStyleIdx="0" presStyleCnt="2" custScaleX="58236" custLinFactX="80703" custLinFactNeighborX="100000" custLinFactNeighborY="2333">
        <dgm:presLayoutVars>
          <dgm:chMax val="0"/>
          <dgm:bulletEnabled val="1"/>
        </dgm:presLayoutVars>
      </dgm:prSet>
      <dgm:spPr/>
    </dgm:pt>
    <dgm:pt modelId="{7D55ADF6-D4BB-47E8-B929-B7FB7CA39633}" type="pres">
      <dgm:prSet presAssocID="{6C9B9626-8941-4A38-90D3-7C6E06B49C57}" presName="negativeSpace" presStyleCnt="0"/>
      <dgm:spPr/>
    </dgm:pt>
    <dgm:pt modelId="{B56C7E4A-7DFC-488F-8DE5-F0A5ABBD0B08}" type="pres">
      <dgm:prSet presAssocID="{6C9B9626-8941-4A38-90D3-7C6E06B49C57}" presName="childText" presStyleLbl="conFgAcc1" presStyleIdx="0" presStyleCnt="2">
        <dgm:presLayoutVars>
          <dgm:bulletEnabled val="1"/>
        </dgm:presLayoutVars>
      </dgm:prSet>
      <dgm:spPr/>
    </dgm:pt>
    <dgm:pt modelId="{9DB2319F-5746-4AE4-994E-F3178EABB028}" type="pres">
      <dgm:prSet presAssocID="{90D4D1A6-4681-4E70-9B78-D845F06D2111}" presName="spaceBetweenRectangles" presStyleCnt="0"/>
      <dgm:spPr/>
    </dgm:pt>
    <dgm:pt modelId="{0B14A4EF-C21A-4A32-8C71-AA6C1F940AB9}" type="pres">
      <dgm:prSet presAssocID="{6C9A9889-5E51-4850-B31D-24D39D5F3852}" presName="parentLin" presStyleCnt="0"/>
      <dgm:spPr/>
    </dgm:pt>
    <dgm:pt modelId="{5FAC56C1-0EE2-4DA6-B9A1-EDEAF0AA2005}" type="pres">
      <dgm:prSet presAssocID="{6C9A9889-5E51-4850-B31D-24D39D5F3852}" presName="parentLeftMargin" presStyleLbl="node1" presStyleIdx="0" presStyleCnt="2"/>
      <dgm:spPr/>
    </dgm:pt>
    <dgm:pt modelId="{D5E50843-A8FC-4900-959C-E480AB6883F7}" type="pres">
      <dgm:prSet presAssocID="{6C9A9889-5E51-4850-B31D-24D39D5F3852}" presName="parentText" presStyleLbl="node1" presStyleIdx="1" presStyleCnt="2" custScaleX="45705" custLinFactX="79861" custLinFactNeighborX="100000">
        <dgm:presLayoutVars>
          <dgm:chMax val="0"/>
          <dgm:bulletEnabled val="1"/>
        </dgm:presLayoutVars>
      </dgm:prSet>
      <dgm:spPr/>
    </dgm:pt>
    <dgm:pt modelId="{2FD6E778-FFAE-438B-842C-4E16905A1686}" type="pres">
      <dgm:prSet presAssocID="{6C9A9889-5E51-4850-B31D-24D39D5F3852}" presName="negativeSpace" presStyleCnt="0"/>
      <dgm:spPr/>
    </dgm:pt>
    <dgm:pt modelId="{6C4B6892-0277-4EB9-8D9F-F5BB194D3117}" type="pres">
      <dgm:prSet presAssocID="{6C9A9889-5E51-4850-B31D-24D39D5F385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1FDF10C-9151-4D2D-A036-81307AE9795A}" type="presOf" srcId="{17505864-E8BB-4F67-A888-DB0A02BB46C4}" destId="{B56C7E4A-7DFC-488F-8DE5-F0A5ABBD0B08}" srcOrd="0" destOrd="3" presId="urn:microsoft.com/office/officeart/2005/8/layout/list1"/>
    <dgm:cxn modelId="{DC1A1D16-1430-4C6A-A475-952ECF789AA5}" srcId="{6C9A9889-5E51-4850-B31D-24D39D5F3852}" destId="{41DA0F79-DDAE-4B86-BF56-A803299B5DE7}" srcOrd="2" destOrd="0" parTransId="{2BD87697-BF50-44EA-BBF3-9EE6B1FA845D}" sibTransId="{A407ACAC-DD7B-4276-B953-02149AB5A7B6}"/>
    <dgm:cxn modelId="{D0F5161D-990E-4C56-B79D-777B57597FE1}" type="presOf" srcId="{09D2CE8E-E98D-4D47-8F6D-BC3817E8C3DF}" destId="{B56C7E4A-7DFC-488F-8DE5-F0A5ABBD0B08}" srcOrd="0" destOrd="4" presId="urn:microsoft.com/office/officeart/2005/8/layout/list1"/>
    <dgm:cxn modelId="{E6E6325C-171C-49CD-8A6B-A33838312C4D}" type="presOf" srcId="{437F32CA-D39C-4485-957D-004D526F40A4}" destId="{6C4B6892-0277-4EB9-8D9F-F5BB194D3117}" srcOrd="0" destOrd="1" presId="urn:microsoft.com/office/officeart/2005/8/layout/list1"/>
    <dgm:cxn modelId="{04687B43-7F5D-4A44-8195-8CE6571D6AC2}" type="presOf" srcId="{6C9A9889-5E51-4850-B31D-24D39D5F3852}" destId="{5FAC56C1-0EE2-4DA6-B9A1-EDEAF0AA2005}" srcOrd="0" destOrd="0" presId="urn:microsoft.com/office/officeart/2005/8/layout/list1"/>
    <dgm:cxn modelId="{9C573672-48DC-4EE8-A1E4-00AB74BC916C}" srcId="{6C9B9626-8941-4A38-90D3-7C6E06B49C57}" destId="{B4BA248E-C191-4CD0-BA55-FE60053E8404}" srcOrd="0" destOrd="0" parTransId="{99F3A6EE-983F-44C5-9214-A98A290694A9}" sibTransId="{6C537AF0-8239-4FF8-BA07-96434C297857}"/>
    <dgm:cxn modelId="{F25BBD75-8B3C-456D-9130-F9284CC8A1C9}" srcId="{6C9B9626-8941-4A38-90D3-7C6E06B49C57}" destId="{D7DB9478-3CD5-4AB4-B390-1080547B8EA0}" srcOrd="1" destOrd="0" parTransId="{E7F563A9-41D3-44D1-9A57-057EE8ADC011}" sibTransId="{62ACE931-FA41-472E-BF5D-985191B070F8}"/>
    <dgm:cxn modelId="{D64E5158-D70D-45A6-A7F2-0BDB6E723613}" type="presOf" srcId="{6C9B9626-8941-4A38-90D3-7C6E06B49C57}" destId="{5941D559-5053-400A-986B-8607F1331DFE}" srcOrd="0" destOrd="0" presId="urn:microsoft.com/office/officeart/2005/8/layout/list1"/>
    <dgm:cxn modelId="{8BB5C278-973B-4655-A4AA-8F214C19B451}" type="presOf" srcId="{6C9A9889-5E51-4850-B31D-24D39D5F3852}" destId="{D5E50843-A8FC-4900-959C-E480AB6883F7}" srcOrd="1" destOrd="0" presId="urn:microsoft.com/office/officeart/2005/8/layout/list1"/>
    <dgm:cxn modelId="{3370147E-638B-4575-B680-3EF96F55665A}" type="presOf" srcId="{B4BA248E-C191-4CD0-BA55-FE60053E8404}" destId="{B56C7E4A-7DFC-488F-8DE5-F0A5ABBD0B08}" srcOrd="0" destOrd="0" presId="urn:microsoft.com/office/officeart/2005/8/layout/list1"/>
    <dgm:cxn modelId="{083E5683-3E01-4960-85FD-D0F452F81304}" srcId="{6C9B9626-8941-4A38-90D3-7C6E06B49C57}" destId="{875FB8A5-E298-40C3-AA94-5E0DAAA6AC77}" srcOrd="2" destOrd="0" parTransId="{CE3606E9-FF14-4783-BE8B-681A7B4191D6}" sibTransId="{16D9F7A7-23CC-4AF4-8B79-8FE792944A61}"/>
    <dgm:cxn modelId="{09390D86-4BD5-491F-B0F7-FA4E0A165BDC}" srcId="{5E64C284-8007-44BF-8FF0-30F5EFBAEA86}" destId="{6C9A9889-5E51-4850-B31D-24D39D5F3852}" srcOrd="1" destOrd="0" parTransId="{C62FC4BE-36D0-4B0B-B361-A5BB65AE3194}" sibTransId="{E2B45D92-9255-48C4-A565-A236EC0B77DA}"/>
    <dgm:cxn modelId="{53DB7586-AA5D-4FCA-B3C9-0C33D02813E0}" srcId="{6C9B9626-8941-4A38-90D3-7C6E06B49C57}" destId="{09D2CE8E-E98D-4D47-8F6D-BC3817E8C3DF}" srcOrd="4" destOrd="0" parTransId="{84D12A60-7F24-4556-A03F-B601305370FE}" sibTransId="{8D6229F9-D24A-4ED1-A5AE-A509899C2C46}"/>
    <dgm:cxn modelId="{3B3D099F-BD47-4DB1-956F-8380ECD448FE}" srcId="{6C9A9889-5E51-4850-B31D-24D39D5F3852}" destId="{E50C0712-BC35-4A08-9092-2C657450A4A1}" srcOrd="3" destOrd="0" parTransId="{564832DA-ECD0-41F2-B732-88DC2877156B}" sibTransId="{70E0033A-6D62-493F-90AA-AD27806BEA3F}"/>
    <dgm:cxn modelId="{0F98B8A5-45E6-4618-AC45-D01DEB3076FD}" srcId="{6C9B9626-8941-4A38-90D3-7C6E06B49C57}" destId="{17505864-E8BB-4F67-A888-DB0A02BB46C4}" srcOrd="3" destOrd="0" parTransId="{3E75E5A3-83BE-4A3C-906A-537472BF2630}" sibTransId="{A2D18A7C-511E-48CE-BB45-78BEA688E6E0}"/>
    <dgm:cxn modelId="{481A80A8-BF60-4482-A02F-7BB4BEDAAF62}" type="presOf" srcId="{6C9B9626-8941-4A38-90D3-7C6E06B49C57}" destId="{87797DD0-D0DE-46AD-8EEE-652DD998034E}" srcOrd="1" destOrd="0" presId="urn:microsoft.com/office/officeart/2005/8/layout/list1"/>
    <dgm:cxn modelId="{56A507AE-4D6E-4C92-9F4A-23F13ABC9D45}" type="presOf" srcId="{875FB8A5-E298-40C3-AA94-5E0DAAA6AC77}" destId="{B56C7E4A-7DFC-488F-8DE5-F0A5ABBD0B08}" srcOrd="0" destOrd="2" presId="urn:microsoft.com/office/officeart/2005/8/layout/list1"/>
    <dgm:cxn modelId="{09E5ADB7-2A68-46F1-9032-BA043B3238C8}" srcId="{6C9A9889-5E51-4850-B31D-24D39D5F3852}" destId="{C0D0DFEB-704D-400E-B745-31A66036687A}" srcOrd="0" destOrd="0" parTransId="{0F083EF0-D35D-41B1-A98D-EEF27A3B3985}" sibTransId="{7A5DE533-C07E-415A-91FB-A1126AF44B8D}"/>
    <dgm:cxn modelId="{720EF8B9-9437-4A3B-9B29-76F4479E83DE}" type="presOf" srcId="{D7DB9478-3CD5-4AB4-B390-1080547B8EA0}" destId="{B56C7E4A-7DFC-488F-8DE5-F0A5ABBD0B08}" srcOrd="0" destOrd="1" presId="urn:microsoft.com/office/officeart/2005/8/layout/list1"/>
    <dgm:cxn modelId="{91CD58C1-DE56-4AA0-8A86-C9A1E2FAEF1A}" type="presOf" srcId="{5E64C284-8007-44BF-8FF0-30F5EFBAEA86}" destId="{43A3352F-BD0A-4CDB-8A35-ADAB99951714}" srcOrd="0" destOrd="0" presId="urn:microsoft.com/office/officeart/2005/8/layout/list1"/>
    <dgm:cxn modelId="{AAD797C7-5B6C-4B9D-B432-DFC984C75BA6}" type="presOf" srcId="{C0D0DFEB-704D-400E-B745-31A66036687A}" destId="{6C4B6892-0277-4EB9-8D9F-F5BB194D3117}" srcOrd="0" destOrd="0" presId="urn:microsoft.com/office/officeart/2005/8/layout/list1"/>
    <dgm:cxn modelId="{F66450C8-5A74-447E-9826-90E89FD5C15C}" type="presOf" srcId="{E50C0712-BC35-4A08-9092-2C657450A4A1}" destId="{6C4B6892-0277-4EB9-8D9F-F5BB194D3117}" srcOrd="0" destOrd="3" presId="urn:microsoft.com/office/officeart/2005/8/layout/list1"/>
    <dgm:cxn modelId="{E2134DD8-8D86-4986-8BF5-44CED5F17CDD}" srcId="{5E64C284-8007-44BF-8FF0-30F5EFBAEA86}" destId="{6C9B9626-8941-4A38-90D3-7C6E06B49C57}" srcOrd="0" destOrd="0" parTransId="{B19390FA-EEC0-4E81-A81C-E7031875B7D5}" sibTransId="{90D4D1A6-4681-4E70-9B78-D845F06D2111}"/>
    <dgm:cxn modelId="{B961AEDB-993C-4CB9-A725-80FCC8FFAFBC}" type="presOf" srcId="{41DA0F79-DDAE-4B86-BF56-A803299B5DE7}" destId="{6C4B6892-0277-4EB9-8D9F-F5BB194D3117}" srcOrd="0" destOrd="2" presId="urn:microsoft.com/office/officeart/2005/8/layout/list1"/>
    <dgm:cxn modelId="{A0D1AAFE-F56D-4D77-A253-7344EA44499C}" srcId="{6C9A9889-5E51-4850-B31D-24D39D5F3852}" destId="{437F32CA-D39C-4485-957D-004D526F40A4}" srcOrd="1" destOrd="0" parTransId="{B3E8E59B-EC15-4477-AAB3-4246C976B4DA}" sibTransId="{60BE1898-FC08-4C61-9331-2851625AFCF6}"/>
    <dgm:cxn modelId="{E7222A16-E1B3-4638-8D1A-D4E7D8ECD054}" type="presParOf" srcId="{43A3352F-BD0A-4CDB-8A35-ADAB99951714}" destId="{C962BC09-CB5E-453A-9B05-653B54C9E2FE}" srcOrd="0" destOrd="0" presId="urn:microsoft.com/office/officeart/2005/8/layout/list1"/>
    <dgm:cxn modelId="{0F15C5D2-0788-411A-B32B-3E1A4687BFC0}" type="presParOf" srcId="{C962BC09-CB5E-453A-9B05-653B54C9E2FE}" destId="{5941D559-5053-400A-986B-8607F1331DFE}" srcOrd="0" destOrd="0" presId="urn:microsoft.com/office/officeart/2005/8/layout/list1"/>
    <dgm:cxn modelId="{D7A67C0C-8E23-42E1-A03F-B22342904683}" type="presParOf" srcId="{C962BC09-CB5E-453A-9B05-653B54C9E2FE}" destId="{87797DD0-D0DE-46AD-8EEE-652DD998034E}" srcOrd="1" destOrd="0" presId="urn:microsoft.com/office/officeart/2005/8/layout/list1"/>
    <dgm:cxn modelId="{FA6E25A1-ED36-48D4-93BC-5B710E1EA1C9}" type="presParOf" srcId="{43A3352F-BD0A-4CDB-8A35-ADAB99951714}" destId="{7D55ADF6-D4BB-47E8-B929-B7FB7CA39633}" srcOrd="1" destOrd="0" presId="urn:microsoft.com/office/officeart/2005/8/layout/list1"/>
    <dgm:cxn modelId="{2F0698FA-73D6-47D5-928F-BF7E190716D7}" type="presParOf" srcId="{43A3352F-BD0A-4CDB-8A35-ADAB99951714}" destId="{B56C7E4A-7DFC-488F-8DE5-F0A5ABBD0B08}" srcOrd="2" destOrd="0" presId="urn:microsoft.com/office/officeart/2005/8/layout/list1"/>
    <dgm:cxn modelId="{A319A45E-CAAF-41AA-884B-CD4EBE624E7C}" type="presParOf" srcId="{43A3352F-BD0A-4CDB-8A35-ADAB99951714}" destId="{9DB2319F-5746-4AE4-994E-F3178EABB028}" srcOrd="3" destOrd="0" presId="urn:microsoft.com/office/officeart/2005/8/layout/list1"/>
    <dgm:cxn modelId="{0A1B36CA-747D-4FD4-8B26-EEDD54FB0B7C}" type="presParOf" srcId="{43A3352F-BD0A-4CDB-8A35-ADAB99951714}" destId="{0B14A4EF-C21A-4A32-8C71-AA6C1F940AB9}" srcOrd="4" destOrd="0" presId="urn:microsoft.com/office/officeart/2005/8/layout/list1"/>
    <dgm:cxn modelId="{38D70438-F269-4229-BB10-568819B938F7}" type="presParOf" srcId="{0B14A4EF-C21A-4A32-8C71-AA6C1F940AB9}" destId="{5FAC56C1-0EE2-4DA6-B9A1-EDEAF0AA2005}" srcOrd="0" destOrd="0" presId="urn:microsoft.com/office/officeart/2005/8/layout/list1"/>
    <dgm:cxn modelId="{90F2C9A2-F6F3-4CA3-98EF-BDDCF4840803}" type="presParOf" srcId="{0B14A4EF-C21A-4A32-8C71-AA6C1F940AB9}" destId="{D5E50843-A8FC-4900-959C-E480AB6883F7}" srcOrd="1" destOrd="0" presId="urn:microsoft.com/office/officeart/2005/8/layout/list1"/>
    <dgm:cxn modelId="{02F68A81-73E0-4F5D-8DE6-8D21DB444133}" type="presParOf" srcId="{43A3352F-BD0A-4CDB-8A35-ADAB99951714}" destId="{2FD6E778-FFAE-438B-842C-4E16905A1686}" srcOrd="5" destOrd="0" presId="urn:microsoft.com/office/officeart/2005/8/layout/list1"/>
    <dgm:cxn modelId="{D6538FA6-D389-443A-9A28-32045939C1D7}" type="presParOf" srcId="{43A3352F-BD0A-4CDB-8A35-ADAB99951714}" destId="{6C4B6892-0277-4EB9-8D9F-F5BB194D311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E64C284-8007-44BF-8FF0-30F5EFBAEA86}" type="doc">
      <dgm:prSet loTypeId="urn:microsoft.com/office/officeart/2005/8/layout/list1" loCatId="list" qsTypeId="urn:microsoft.com/office/officeart/2005/8/quickstyle/3d4" qsCatId="3D" csTypeId="urn:microsoft.com/office/officeart/2005/8/colors/accent0_1" csCatId="mainScheme" phldr="1"/>
      <dgm:spPr/>
      <dgm:t>
        <a:bodyPr/>
        <a:lstStyle/>
        <a:p>
          <a:pPr rtl="1"/>
          <a:endParaRPr lang="he-IL"/>
        </a:p>
      </dgm:t>
    </dgm:pt>
    <dgm:pt modelId="{6C9B9626-8941-4A38-90D3-7C6E06B49C57}">
      <dgm:prSet phldrT="[טקסט]" custT="1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ctr" rtl="1"/>
          <a:r>
            <a:rPr lang="he-IL" sz="105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סינון ערכים מספריים והצגת </a:t>
          </a:r>
          <a:r>
            <a:rPr lang="en-US" sz="105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heatmap</a:t>
          </a:r>
          <a:endParaRPr lang="he-IL" sz="1050" b="1" i="0" u="none" strike="noStrike" cap="none" dirty="0"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</dgm:t>
    </dgm:pt>
    <dgm:pt modelId="{B19390FA-EEC0-4E81-A81C-E7031875B7D5}" type="parTrans" cxnId="{E2134DD8-8D86-4986-8BF5-44CED5F17CDD}">
      <dgm:prSet/>
      <dgm:spPr/>
      <dgm:t>
        <a:bodyPr/>
        <a:lstStyle/>
        <a:p>
          <a:pPr rtl="1"/>
          <a:endParaRPr lang="he-IL"/>
        </a:p>
      </dgm:t>
    </dgm:pt>
    <dgm:pt modelId="{90D4D1A6-4681-4E70-9B78-D845F06D2111}" type="sibTrans" cxnId="{E2134DD8-8D86-4986-8BF5-44CED5F17CDD}">
      <dgm:prSet/>
      <dgm:spPr/>
      <dgm:t>
        <a:bodyPr/>
        <a:lstStyle/>
        <a:p>
          <a:pPr rtl="1"/>
          <a:endParaRPr lang="he-IL"/>
        </a:p>
      </dgm:t>
    </dgm:pt>
    <dgm:pt modelId="{6C9A9889-5E51-4850-B31D-24D39D5F3852}">
      <dgm:prSet phldrT="[טקסט]" custT="1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algn="ctr" rtl="1"/>
          <a:r>
            <a:rPr lang="he-IL" sz="11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מסקנות מה</a:t>
          </a:r>
          <a:r>
            <a:rPr lang="en-US" sz="11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Heatmap</a:t>
          </a:r>
          <a:endParaRPr lang="he-IL" sz="1100" b="1" i="0" u="none" strike="noStrike" cap="none" dirty="0"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</dgm:t>
    </dgm:pt>
    <dgm:pt modelId="{C62FC4BE-36D0-4B0B-B361-A5BB65AE3194}" type="parTrans" cxnId="{09390D86-4BD5-491F-B0F7-FA4E0A165BDC}">
      <dgm:prSet/>
      <dgm:spPr/>
      <dgm:t>
        <a:bodyPr/>
        <a:lstStyle/>
        <a:p>
          <a:pPr rtl="1"/>
          <a:endParaRPr lang="he-IL"/>
        </a:p>
      </dgm:t>
    </dgm:pt>
    <dgm:pt modelId="{E2B45D92-9255-48C4-A565-A236EC0B77DA}" type="sibTrans" cxnId="{09390D86-4BD5-491F-B0F7-FA4E0A165BDC}">
      <dgm:prSet/>
      <dgm:spPr/>
      <dgm:t>
        <a:bodyPr/>
        <a:lstStyle/>
        <a:p>
          <a:pPr rtl="1"/>
          <a:endParaRPr lang="he-IL"/>
        </a:p>
      </dgm:t>
    </dgm:pt>
    <dgm:pt modelId="{B4BA248E-C191-4CD0-BA55-FE60053E8404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סיננתי את הערכים לפי עמודות מספריות , הכנסתי למשתנה חדש </a:t>
          </a:r>
          <a:r>
            <a:rPr lang="en-US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df</a:t>
          </a:r>
          <a:endParaRPr lang="he-IL" sz="1000" b="1" i="0" u="none" strike="noStrike" cap="none" dirty="0"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</dgm:t>
    </dgm:pt>
    <dgm:pt modelId="{99F3A6EE-983F-44C5-9214-A98A290694A9}" type="parTrans" cxnId="{9C573672-48DC-4EE8-A1E4-00AB74BC916C}">
      <dgm:prSet/>
      <dgm:spPr/>
      <dgm:t>
        <a:bodyPr/>
        <a:lstStyle/>
        <a:p>
          <a:pPr rtl="1"/>
          <a:endParaRPr lang="he-IL"/>
        </a:p>
      </dgm:t>
    </dgm:pt>
    <dgm:pt modelId="{6C537AF0-8239-4FF8-BA07-96434C297857}" type="sibTrans" cxnId="{9C573672-48DC-4EE8-A1E4-00AB74BC916C}">
      <dgm:prSet/>
      <dgm:spPr/>
      <dgm:t>
        <a:bodyPr/>
        <a:lstStyle/>
        <a:p>
          <a:pPr rtl="1"/>
          <a:endParaRPr lang="he-IL"/>
        </a:p>
      </dgm:t>
    </dgm:pt>
    <dgm:pt modelId="{C0D0DFEB-704D-400E-B745-31A66036687A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אפשר לראות שיש קשר ישיר בין העמודות : </a:t>
          </a:r>
        </a:p>
      </dgm:t>
    </dgm:pt>
    <dgm:pt modelId="{0F083EF0-D35D-41B1-A98D-EEF27A3B3985}" type="parTrans" cxnId="{09E5ADB7-2A68-46F1-9032-BA043B3238C8}">
      <dgm:prSet/>
      <dgm:spPr/>
      <dgm:t>
        <a:bodyPr/>
        <a:lstStyle/>
        <a:p>
          <a:pPr rtl="1"/>
          <a:endParaRPr lang="he-IL"/>
        </a:p>
      </dgm:t>
    </dgm:pt>
    <dgm:pt modelId="{7A5DE533-C07E-415A-91FB-A1126AF44B8D}" type="sibTrans" cxnId="{09E5ADB7-2A68-46F1-9032-BA043B3238C8}">
      <dgm:prSet/>
      <dgm:spPr/>
      <dgm:t>
        <a:bodyPr/>
        <a:lstStyle/>
        <a:p>
          <a:pPr rtl="1"/>
          <a:endParaRPr lang="he-IL"/>
        </a:p>
      </dgm:t>
    </dgm:pt>
    <dgm:pt modelId="{8DCCAE96-3C42-4E21-8DC2-D0F4AB97D83A}">
      <dgm:prSet custT="1"/>
      <dgm:spPr>
        <a:solidFill>
          <a:schemeClr val="bg1">
            <a:lumMod val="85000"/>
            <a:alpha val="75000"/>
          </a:schemeClr>
        </a:solidFill>
        <a:ln>
          <a:solidFill>
            <a:schemeClr val="dk1">
              <a:hueOff val="0"/>
              <a:satOff val="0"/>
              <a:lumOff val="0"/>
            </a:schemeClr>
          </a:solidFill>
        </a:ln>
      </dgm:spPr>
      <dgm:t>
        <a:bodyPr/>
        <a:lstStyle/>
        <a:p>
          <a:pPr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יצרתי </a:t>
          </a:r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Heatmap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להציג את </a:t>
          </a:r>
          <a:r>
            <a:rPr lang="he-IL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הקורולציה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בין כל זוג עמודות ב</a:t>
          </a:r>
          <a:r>
            <a:rPr lang="en-US" sz="1000" b="1" i="0" u="none" strike="noStrike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DataFrame</a:t>
          </a:r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, הוספתי תצוגה של הערכים המספריים כאשר 1 קשר ישיר , 1- קשר הפוך , 0 אין קשר  , הגדרתי מפת צבעים שתתאים לי לצבעים של המצגת .</a:t>
          </a:r>
        </a:p>
      </dgm:t>
    </dgm:pt>
    <dgm:pt modelId="{E57E5BA7-AD2E-44FA-AB4B-13720F4FB6EF}" type="parTrans" cxnId="{2476E03E-D1D9-4F5E-8083-8AA2489B88C6}">
      <dgm:prSet/>
      <dgm:spPr/>
      <dgm:t>
        <a:bodyPr/>
        <a:lstStyle/>
        <a:p>
          <a:pPr rtl="1"/>
          <a:endParaRPr lang="he-IL"/>
        </a:p>
      </dgm:t>
    </dgm:pt>
    <dgm:pt modelId="{2821C233-7481-4A4B-A6C8-2B2E234ECC1D}" type="sibTrans" cxnId="{2476E03E-D1D9-4F5E-8083-8AA2489B88C6}">
      <dgm:prSet/>
      <dgm:spPr/>
      <dgm:t>
        <a:bodyPr/>
        <a:lstStyle/>
        <a:p>
          <a:pPr rtl="1"/>
          <a:endParaRPr lang="he-IL"/>
        </a:p>
      </dgm:t>
    </dgm:pt>
    <dgm:pt modelId="{99D33FA7-2F7C-4737-8F67-7F8E08CACF50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Close – high , low , open</a:t>
          </a:r>
          <a:endParaRPr lang="he-IL" sz="1000" b="1" i="0" u="none" strike="noStrike" cap="none" dirty="0"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</dgm:t>
    </dgm:pt>
    <dgm:pt modelId="{BAAAB9FB-3BD0-45F3-99A5-D833E25B82FE}" type="parTrans" cxnId="{07D13471-5004-4A66-9EDF-A7E1331EC479}">
      <dgm:prSet/>
      <dgm:spPr/>
      <dgm:t>
        <a:bodyPr/>
        <a:lstStyle/>
        <a:p>
          <a:pPr rtl="1"/>
          <a:endParaRPr lang="he-IL"/>
        </a:p>
      </dgm:t>
    </dgm:pt>
    <dgm:pt modelId="{272EE8DA-5C9F-4A1B-ACBC-C6632B34DAE3}" type="sibTrans" cxnId="{07D13471-5004-4A66-9EDF-A7E1331EC479}">
      <dgm:prSet/>
      <dgm:spPr/>
      <dgm:t>
        <a:bodyPr/>
        <a:lstStyle/>
        <a:p>
          <a:pPr rtl="1"/>
          <a:endParaRPr lang="he-IL"/>
        </a:p>
      </dgm:t>
    </dgm:pt>
    <dgm:pt modelId="{BE42BBD7-6671-4179-AAC2-0B4835E1E0AA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en-US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Open – high , low , close</a:t>
          </a:r>
          <a:endParaRPr lang="he-IL" sz="1000" b="1" i="0" u="none" strike="noStrike" cap="none" dirty="0"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</dgm:t>
    </dgm:pt>
    <dgm:pt modelId="{7CECBFCD-57A2-45A0-99B6-3A2BBAC95E39}" type="parTrans" cxnId="{A2CB7891-99AE-4049-BE3E-5B2686468EA7}">
      <dgm:prSet/>
      <dgm:spPr/>
      <dgm:t>
        <a:bodyPr/>
        <a:lstStyle/>
        <a:p>
          <a:pPr rtl="1"/>
          <a:endParaRPr lang="he-IL"/>
        </a:p>
      </dgm:t>
    </dgm:pt>
    <dgm:pt modelId="{473703F8-35BA-49E4-9534-5ED9EB4A60A1}" type="sibTrans" cxnId="{A2CB7891-99AE-4049-BE3E-5B2686468EA7}">
      <dgm:prSet/>
      <dgm:spPr/>
      <dgm:t>
        <a:bodyPr/>
        <a:lstStyle/>
        <a:p>
          <a:pPr rtl="1"/>
          <a:endParaRPr lang="he-IL"/>
        </a:p>
      </dgm:t>
    </dgm:pt>
    <dgm:pt modelId="{0C8007BD-FA98-4557-9303-E74513BCBA9E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אפשר להסיק שככל הנראה המחירים בכל יום משתנים בצורה די דומה , כלומר ביום של עליה - 4 המדדים הללו עולים כמעט באותו האחוז לעומת היום הקודם לו.</a:t>
          </a:r>
        </a:p>
      </dgm:t>
    </dgm:pt>
    <dgm:pt modelId="{60A19D33-8FD8-45FB-89E0-A9BB3130BCBC}" type="parTrans" cxnId="{40279850-9D26-4106-914F-EA10089334D3}">
      <dgm:prSet/>
      <dgm:spPr/>
      <dgm:t>
        <a:bodyPr/>
        <a:lstStyle/>
        <a:p>
          <a:pPr rtl="1"/>
          <a:endParaRPr lang="he-IL"/>
        </a:p>
      </dgm:t>
    </dgm:pt>
    <dgm:pt modelId="{FE25DCB9-40E0-47BC-81ED-A29E456FF8B4}" type="sibTrans" cxnId="{40279850-9D26-4106-914F-EA10089334D3}">
      <dgm:prSet/>
      <dgm:spPr/>
      <dgm:t>
        <a:bodyPr/>
        <a:lstStyle/>
        <a:p>
          <a:pPr rtl="1"/>
          <a:endParaRPr lang="he-IL"/>
        </a:p>
      </dgm:t>
    </dgm:pt>
    <dgm:pt modelId="{778B4B26-FD0A-40F7-8889-FDE4BA20DCD1}">
      <dgm:prSet phldrT="[טקסט]" custT="1"/>
      <dgm:spPr>
        <a:solidFill>
          <a:schemeClr val="bg1">
            <a:lumMod val="85000"/>
            <a:alpha val="75000"/>
          </a:schemeClr>
        </a:solidFill>
      </dgm:spPr>
      <dgm:t>
        <a:bodyPr/>
        <a:lstStyle/>
        <a:p>
          <a:pPr algn="r" rtl="1"/>
          <a:r>
            <a:rPr lang="he-IL" sz="1000" b="1" i="0" u="none" strike="noStrike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לעומת זו אין קשר בין ימי המסחר במהלך השבוע לנתונים אלו.</a:t>
          </a:r>
        </a:p>
      </dgm:t>
    </dgm:pt>
    <dgm:pt modelId="{3CF74B5F-BE14-4EF1-8854-78EB3D8BF49F}" type="parTrans" cxnId="{3828BC27-B8FE-4175-BF0C-BC1D84E2DAE1}">
      <dgm:prSet/>
      <dgm:spPr/>
      <dgm:t>
        <a:bodyPr/>
        <a:lstStyle/>
        <a:p>
          <a:pPr rtl="1"/>
          <a:endParaRPr lang="he-IL"/>
        </a:p>
      </dgm:t>
    </dgm:pt>
    <dgm:pt modelId="{7A94C0C1-193C-4360-81B0-C148178EAE08}" type="sibTrans" cxnId="{3828BC27-B8FE-4175-BF0C-BC1D84E2DAE1}">
      <dgm:prSet/>
      <dgm:spPr/>
      <dgm:t>
        <a:bodyPr/>
        <a:lstStyle/>
        <a:p>
          <a:pPr rtl="1"/>
          <a:endParaRPr lang="he-IL"/>
        </a:p>
      </dgm:t>
    </dgm:pt>
    <dgm:pt modelId="{43A3352F-BD0A-4CDB-8A35-ADAB99951714}" type="pres">
      <dgm:prSet presAssocID="{5E64C284-8007-44BF-8FF0-30F5EFBAEA86}" presName="linear" presStyleCnt="0">
        <dgm:presLayoutVars>
          <dgm:dir/>
          <dgm:animLvl val="lvl"/>
          <dgm:resizeHandles val="exact"/>
        </dgm:presLayoutVars>
      </dgm:prSet>
      <dgm:spPr/>
    </dgm:pt>
    <dgm:pt modelId="{C962BC09-CB5E-453A-9B05-653B54C9E2FE}" type="pres">
      <dgm:prSet presAssocID="{6C9B9626-8941-4A38-90D3-7C6E06B49C57}" presName="parentLin" presStyleCnt="0"/>
      <dgm:spPr/>
    </dgm:pt>
    <dgm:pt modelId="{5941D559-5053-400A-986B-8607F1331DFE}" type="pres">
      <dgm:prSet presAssocID="{6C9B9626-8941-4A38-90D3-7C6E06B49C57}" presName="parentLeftMargin" presStyleLbl="node1" presStyleIdx="0" presStyleCnt="2"/>
      <dgm:spPr/>
    </dgm:pt>
    <dgm:pt modelId="{87797DD0-D0DE-46AD-8EEE-652DD998034E}" type="pres">
      <dgm:prSet presAssocID="{6C9B9626-8941-4A38-90D3-7C6E06B49C57}" presName="parentText" presStyleLbl="node1" presStyleIdx="0" presStyleCnt="2" custScaleX="58236" custLinFactX="80703" custLinFactNeighborX="100000" custLinFactNeighborY="2333">
        <dgm:presLayoutVars>
          <dgm:chMax val="0"/>
          <dgm:bulletEnabled val="1"/>
        </dgm:presLayoutVars>
      </dgm:prSet>
      <dgm:spPr/>
    </dgm:pt>
    <dgm:pt modelId="{7D55ADF6-D4BB-47E8-B929-B7FB7CA39633}" type="pres">
      <dgm:prSet presAssocID="{6C9B9626-8941-4A38-90D3-7C6E06B49C57}" presName="negativeSpace" presStyleCnt="0"/>
      <dgm:spPr/>
    </dgm:pt>
    <dgm:pt modelId="{B56C7E4A-7DFC-488F-8DE5-F0A5ABBD0B08}" type="pres">
      <dgm:prSet presAssocID="{6C9B9626-8941-4A38-90D3-7C6E06B49C57}" presName="childText" presStyleLbl="conFgAcc1" presStyleIdx="0" presStyleCnt="2">
        <dgm:presLayoutVars>
          <dgm:bulletEnabled val="1"/>
        </dgm:presLayoutVars>
      </dgm:prSet>
      <dgm:spPr/>
    </dgm:pt>
    <dgm:pt modelId="{9DB2319F-5746-4AE4-994E-F3178EABB028}" type="pres">
      <dgm:prSet presAssocID="{90D4D1A6-4681-4E70-9B78-D845F06D2111}" presName="spaceBetweenRectangles" presStyleCnt="0"/>
      <dgm:spPr/>
    </dgm:pt>
    <dgm:pt modelId="{0B14A4EF-C21A-4A32-8C71-AA6C1F940AB9}" type="pres">
      <dgm:prSet presAssocID="{6C9A9889-5E51-4850-B31D-24D39D5F3852}" presName="parentLin" presStyleCnt="0"/>
      <dgm:spPr/>
    </dgm:pt>
    <dgm:pt modelId="{5FAC56C1-0EE2-4DA6-B9A1-EDEAF0AA2005}" type="pres">
      <dgm:prSet presAssocID="{6C9A9889-5E51-4850-B31D-24D39D5F3852}" presName="parentLeftMargin" presStyleLbl="node1" presStyleIdx="0" presStyleCnt="2"/>
      <dgm:spPr/>
    </dgm:pt>
    <dgm:pt modelId="{D5E50843-A8FC-4900-959C-E480AB6883F7}" type="pres">
      <dgm:prSet presAssocID="{6C9A9889-5E51-4850-B31D-24D39D5F3852}" presName="parentText" presStyleLbl="node1" presStyleIdx="1" presStyleCnt="2" custScaleX="45705" custLinFactX="79861" custLinFactNeighborX="100000">
        <dgm:presLayoutVars>
          <dgm:chMax val="0"/>
          <dgm:bulletEnabled val="1"/>
        </dgm:presLayoutVars>
      </dgm:prSet>
      <dgm:spPr/>
    </dgm:pt>
    <dgm:pt modelId="{2FD6E778-FFAE-438B-842C-4E16905A1686}" type="pres">
      <dgm:prSet presAssocID="{6C9A9889-5E51-4850-B31D-24D39D5F3852}" presName="negativeSpace" presStyleCnt="0"/>
      <dgm:spPr/>
    </dgm:pt>
    <dgm:pt modelId="{6C4B6892-0277-4EB9-8D9F-F5BB194D3117}" type="pres">
      <dgm:prSet presAssocID="{6C9A9889-5E51-4850-B31D-24D39D5F385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266BC0A-F2AD-4007-AD2E-A0B7873C1FC4}" type="presOf" srcId="{8DCCAE96-3C42-4E21-8DC2-D0F4AB97D83A}" destId="{B56C7E4A-7DFC-488F-8DE5-F0A5ABBD0B08}" srcOrd="0" destOrd="1" presId="urn:microsoft.com/office/officeart/2005/8/layout/list1"/>
    <dgm:cxn modelId="{0A45B517-C25E-44C4-B32F-20DFA3A0D699}" type="presOf" srcId="{99D33FA7-2F7C-4737-8F67-7F8E08CACF50}" destId="{6C4B6892-0277-4EB9-8D9F-F5BB194D3117}" srcOrd="0" destOrd="1" presId="urn:microsoft.com/office/officeart/2005/8/layout/list1"/>
    <dgm:cxn modelId="{3828BC27-B8FE-4175-BF0C-BC1D84E2DAE1}" srcId="{6C9A9889-5E51-4850-B31D-24D39D5F3852}" destId="{778B4B26-FD0A-40F7-8889-FDE4BA20DCD1}" srcOrd="4" destOrd="0" parTransId="{3CF74B5F-BE14-4EF1-8854-78EB3D8BF49F}" sibTransId="{7A94C0C1-193C-4360-81B0-C148178EAE08}"/>
    <dgm:cxn modelId="{2476E03E-D1D9-4F5E-8083-8AA2489B88C6}" srcId="{6C9B9626-8941-4A38-90D3-7C6E06B49C57}" destId="{8DCCAE96-3C42-4E21-8DC2-D0F4AB97D83A}" srcOrd="1" destOrd="0" parTransId="{E57E5BA7-AD2E-44FA-AB4B-13720F4FB6EF}" sibTransId="{2821C233-7481-4A4B-A6C8-2B2E234ECC1D}"/>
    <dgm:cxn modelId="{04687B43-7F5D-4A44-8195-8CE6571D6AC2}" type="presOf" srcId="{6C9A9889-5E51-4850-B31D-24D39D5F3852}" destId="{5FAC56C1-0EE2-4DA6-B9A1-EDEAF0AA2005}" srcOrd="0" destOrd="0" presId="urn:microsoft.com/office/officeart/2005/8/layout/list1"/>
    <dgm:cxn modelId="{B4DE5A70-4540-4654-8899-6606575D31A7}" type="presOf" srcId="{0C8007BD-FA98-4557-9303-E74513BCBA9E}" destId="{6C4B6892-0277-4EB9-8D9F-F5BB194D3117}" srcOrd="0" destOrd="3" presId="urn:microsoft.com/office/officeart/2005/8/layout/list1"/>
    <dgm:cxn modelId="{40279850-9D26-4106-914F-EA10089334D3}" srcId="{6C9A9889-5E51-4850-B31D-24D39D5F3852}" destId="{0C8007BD-FA98-4557-9303-E74513BCBA9E}" srcOrd="3" destOrd="0" parTransId="{60A19D33-8FD8-45FB-89E0-A9BB3130BCBC}" sibTransId="{FE25DCB9-40E0-47BC-81ED-A29E456FF8B4}"/>
    <dgm:cxn modelId="{3062DD70-50EA-46F2-8662-5AFBC1F5E479}" type="presOf" srcId="{BE42BBD7-6671-4179-AAC2-0B4835E1E0AA}" destId="{6C4B6892-0277-4EB9-8D9F-F5BB194D3117}" srcOrd="0" destOrd="2" presId="urn:microsoft.com/office/officeart/2005/8/layout/list1"/>
    <dgm:cxn modelId="{07D13471-5004-4A66-9EDF-A7E1331EC479}" srcId="{6C9A9889-5E51-4850-B31D-24D39D5F3852}" destId="{99D33FA7-2F7C-4737-8F67-7F8E08CACF50}" srcOrd="1" destOrd="0" parTransId="{BAAAB9FB-3BD0-45F3-99A5-D833E25B82FE}" sibTransId="{272EE8DA-5C9F-4A1B-ACBC-C6632B34DAE3}"/>
    <dgm:cxn modelId="{9C573672-48DC-4EE8-A1E4-00AB74BC916C}" srcId="{6C9B9626-8941-4A38-90D3-7C6E06B49C57}" destId="{B4BA248E-C191-4CD0-BA55-FE60053E8404}" srcOrd="0" destOrd="0" parTransId="{99F3A6EE-983F-44C5-9214-A98A290694A9}" sibTransId="{6C537AF0-8239-4FF8-BA07-96434C297857}"/>
    <dgm:cxn modelId="{D64E5158-D70D-45A6-A7F2-0BDB6E723613}" type="presOf" srcId="{6C9B9626-8941-4A38-90D3-7C6E06B49C57}" destId="{5941D559-5053-400A-986B-8607F1331DFE}" srcOrd="0" destOrd="0" presId="urn:microsoft.com/office/officeart/2005/8/layout/list1"/>
    <dgm:cxn modelId="{8BB5C278-973B-4655-A4AA-8F214C19B451}" type="presOf" srcId="{6C9A9889-5E51-4850-B31D-24D39D5F3852}" destId="{D5E50843-A8FC-4900-959C-E480AB6883F7}" srcOrd="1" destOrd="0" presId="urn:microsoft.com/office/officeart/2005/8/layout/list1"/>
    <dgm:cxn modelId="{3370147E-638B-4575-B680-3EF96F55665A}" type="presOf" srcId="{B4BA248E-C191-4CD0-BA55-FE60053E8404}" destId="{B56C7E4A-7DFC-488F-8DE5-F0A5ABBD0B08}" srcOrd="0" destOrd="0" presId="urn:microsoft.com/office/officeart/2005/8/layout/list1"/>
    <dgm:cxn modelId="{09390D86-4BD5-491F-B0F7-FA4E0A165BDC}" srcId="{5E64C284-8007-44BF-8FF0-30F5EFBAEA86}" destId="{6C9A9889-5E51-4850-B31D-24D39D5F3852}" srcOrd="1" destOrd="0" parTransId="{C62FC4BE-36D0-4B0B-B361-A5BB65AE3194}" sibTransId="{E2B45D92-9255-48C4-A565-A236EC0B77DA}"/>
    <dgm:cxn modelId="{A2CB7891-99AE-4049-BE3E-5B2686468EA7}" srcId="{6C9A9889-5E51-4850-B31D-24D39D5F3852}" destId="{BE42BBD7-6671-4179-AAC2-0B4835E1E0AA}" srcOrd="2" destOrd="0" parTransId="{7CECBFCD-57A2-45A0-99B6-3A2BBAC95E39}" sibTransId="{473703F8-35BA-49E4-9534-5ED9EB4A60A1}"/>
    <dgm:cxn modelId="{0D9B8E99-D89C-421F-A853-0404D62665FF}" type="presOf" srcId="{778B4B26-FD0A-40F7-8889-FDE4BA20DCD1}" destId="{6C4B6892-0277-4EB9-8D9F-F5BB194D3117}" srcOrd="0" destOrd="4" presId="urn:microsoft.com/office/officeart/2005/8/layout/list1"/>
    <dgm:cxn modelId="{481A80A8-BF60-4482-A02F-7BB4BEDAAF62}" type="presOf" srcId="{6C9B9626-8941-4A38-90D3-7C6E06B49C57}" destId="{87797DD0-D0DE-46AD-8EEE-652DD998034E}" srcOrd="1" destOrd="0" presId="urn:microsoft.com/office/officeart/2005/8/layout/list1"/>
    <dgm:cxn modelId="{09E5ADB7-2A68-46F1-9032-BA043B3238C8}" srcId="{6C9A9889-5E51-4850-B31D-24D39D5F3852}" destId="{C0D0DFEB-704D-400E-B745-31A66036687A}" srcOrd="0" destOrd="0" parTransId="{0F083EF0-D35D-41B1-A98D-EEF27A3B3985}" sibTransId="{7A5DE533-C07E-415A-91FB-A1126AF44B8D}"/>
    <dgm:cxn modelId="{91CD58C1-DE56-4AA0-8A86-C9A1E2FAEF1A}" type="presOf" srcId="{5E64C284-8007-44BF-8FF0-30F5EFBAEA86}" destId="{43A3352F-BD0A-4CDB-8A35-ADAB99951714}" srcOrd="0" destOrd="0" presId="urn:microsoft.com/office/officeart/2005/8/layout/list1"/>
    <dgm:cxn modelId="{AAD797C7-5B6C-4B9D-B432-DFC984C75BA6}" type="presOf" srcId="{C0D0DFEB-704D-400E-B745-31A66036687A}" destId="{6C4B6892-0277-4EB9-8D9F-F5BB194D3117}" srcOrd="0" destOrd="0" presId="urn:microsoft.com/office/officeart/2005/8/layout/list1"/>
    <dgm:cxn modelId="{E2134DD8-8D86-4986-8BF5-44CED5F17CDD}" srcId="{5E64C284-8007-44BF-8FF0-30F5EFBAEA86}" destId="{6C9B9626-8941-4A38-90D3-7C6E06B49C57}" srcOrd="0" destOrd="0" parTransId="{B19390FA-EEC0-4E81-A81C-E7031875B7D5}" sibTransId="{90D4D1A6-4681-4E70-9B78-D845F06D2111}"/>
    <dgm:cxn modelId="{E7222A16-E1B3-4638-8D1A-D4E7D8ECD054}" type="presParOf" srcId="{43A3352F-BD0A-4CDB-8A35-ADAB99951714}" destId="{C962BC09-CB5E-453A-9B05-653B54C9E2FE}" srcOrd="0" destOrd="0" presId="urn:microsoft.com/office/officeart/2005/8/layout/list1"/>
    <dgm:cxn modelId="{0F15C5D2-0788-411A-B32B-3E1A4687BFC0}" type="presParOf" srcId="{C962BC09-CB5E-453A-9B05-653B54C9E2FE}" destId="{5941D559-5053-400A-986B-8607F1331DFE}" srcOrd="0" destOrd="0" presId="urn:microsoft.com/office/officeart/2005/8/layout/list1"/>
    <dgm:cxn modelId="{D7A67C0C-8E23-42E1-A03F-B22342904683}" type="presParOf" srcId="{C962BC09-CB5E-453A-9B05-653B54C9E2FE}" destId="{87797DD0-D0DE-46AD-8EEE-652DD998034E}" srcOrd="1" destOrd="0" presId="urn:microsoft.com/office/officeart/2005/8/layout/list1"/>
    <dgm:cxn modelId="{FA6E25A1-ED36-48D4-93BC-5B710E1EA1C9}" type="presParOf" srcId="{43A3352F-BD0A-4CDB-8A35-ADAB99951714}" destId="{7D55ADF6-D4BB-47E8-B929-B7FB7CA39633}" srcOrd="1" destOrd="0" presId="urn:microsoft.com/office/officeart/2005/8/layout/list1"/>
    <dgm:cxn modelId="{2F0698FA-73D6-47D5-928F-BF7E190716D7}" type="presParOf" srcId="{43A3352F-BD0A-4CDB-8A35-ADAB99951714}" destId="{B56C7E4A-7DFC-488F-8DE5-F0A5ABBD0B08}" srcOrd="2" destOrd="0" presId="urn:microsoft.com/office/officeart/2005/8/layout/list1"/>
    <dgm:cxn modelId="{A319A45E-CAAF-41AA-884B-CD4EBE624E7C}" type="presParOf" srcId="{43A3352F-BD0A-4CDB-8A35-ADAB99951714}" destId="{9DB2319F-5746-4AE4-994E-F3178EABB028}" srcOrd="3" destOrd="0" presId="urn:microsoft.com/office/officeart/2005/8/layout/list1"/>
    <dgm:cxn modelId="{0A1B36CA-747D-4FD4-8B26-EEDD54FB0B7C}" type="presParOf" srcId="{43A3352F-BD0A-4CDB-8A35-ADAB99951714}" destId="{0B14A4EF-C21A-4A32-8C71-AA6C1F940AB9}" srcOrd="4" destOrd="0" presId="urn:microsoft.com/office/officeart/2005/8/layout/list1"/>
    <dgm:cxn modelId="{38D70438-F269-4229-BB10-568819B938F7}" type="presParOf" srcId="{0B14A4EF-C21A-4A32-8C71-AA6C1F940AB9}" destId="{5FAC56C1-0EE2-4DA6-B9A1-EDEAF0AA2005}" srcOrd="0" destOrd="0" presId="urn:microsoft.com/office/officeart/2005/8/layout/list1"/>
    <dgm:cxn modelId="{90F2C9A2-F6F3-4CA3-98EF-BDDCF4840803}" type="presParOf" srcId="{0B14A4EF-C21A-4A32-8C71-AA6C1F940AB9}" destId="{D5E50843-A8FC-4900-959C-E480AB6883F7}" srcOrd="1" destOrd="0" presId="urn:microsoft.com/office/officeart/2005/8/layout/list1"/>
    <dgm:cxn modelId="{02F68A81-73E0-4F5D-8DE6-8D21DB444133}" type="presParOf" srcId="{43A3352F-BD0A-4CDB-8A35-ADAB99951714}" destId="{2FD6E778-FFAE-438B-842C-4E16905A1686}" srcOrd="5" destOrd="0" presId="urn:microsoft.com/office/officeart/2005/8/layout/list1"/>
    <dgm:cxn modelId="{D6538FA6-D389-443A-9A28-32045939C1D7}" type="presParOf" srcId="{43A3352F-BD0A-4CDB-8A35-ADAB99951714}" destId="{6C4B6892-0277-4EB9-8D9F-F5BB194D311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C7E4A-7DFC-488F-8DE5-F0A5ABBD0B08}">
      <dsp:nvSpPr>
        <dsp:cNvPr id="0" name=""/>
        <dsp:cNvSpPr/>
      </dsp:nvSpPr>
      <dsp:spPr>
        <a:xfrm>
          <a:off x="0" y="245104"/>
          <a:ext cx="4207433" cy="672525"/>
        </a:xfrm>
        <a:prstGeom prst="rect">
          <a:avLst/>
        </a:prstGeom>
        <a:solidFill>
          <a:schemeClr val="bg1">
            <a:lumMod val="85000"/>
            <a:alpha val="7500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544" tIns="291592" rIns="326544" bIns="71120" numCol="1" spcCol="1270" anchor="t" anchorCtr="0">
          <a:noAutofit/>
        </a:bodyPr>
        <a:lstStyle/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יבוא ספריות לטובת ניתוח נתונים , עבודה עם טבלאות , יצירת גרפים ומשיכת נתונים פיננסיים </a:t>
          </a:r>
        </a:p>
      </dsp:txBody>
      <dsp:txXfrm>
        <a:off x="0" y="245104"/>
        <a:ext cx="4207433" cy="672525"/>
      </dsp:txXfrm>
    </dsp:sp>
    <dsp:sp modelId="{87797DD0-D0DE-46AD-8EEE-652DD998034E}">
      <dsp:nvSpPr>
        <dsp:cNvPr id="0" name=""/>
        <dsp:cNvSpPr/>
      </dsp:nvSpPr>
      <dsp:spPr>
        <a:xfrm>
          <a:off x="2794878" y="48106"/>
          <a:ext cx="1331579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22" tIns="0" rIns="111322" bIns="0" numCol="1" spcCol="1270" anchor="ctr" anchorCtr="0">
          <a:noAutofit/>
        </a:bodyPr>
        <a:lstStyle/>
        <a:p>
          <a:pPr marL="0" lvl="0" indent="0" algn="ctr" defTabSz="466725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50" b="1" i="0" u="none" strike="noStrike" kern="1200" cap="none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יבוא ספריות רלוונטיות</a:t>
          </a:r>
          <a:endParaRPr lang="he-IL" sz="1050" b="1" i="0" u="none" strike="noStrike" kern="1200" cap="none" dirty="0"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</dsp:txBody>
      <dsp:txXfrm>
        <a:off x="2815053" y="68281"/>
        <a:ext cx="1291229" cy="372930"/>
      </dsp:txXfrm>
    </dsp:sp>
    <dsp:sp modelId="{6C4B6892-0277-4EB9-8D9F-F5BB194D3117}">
      <dsp:nvSpPr>
        <dsp:cNvPr id="0" name=""/>
        <dsp:cNvSpPr/>
      </dsp:nvSpPr>
      <dsp:spPr>
        <a:xfrm>
          <a:off x="0" y="1199870"/>
          <a:ext cx="4207433" cy="672525"/>
        </a:xfrm>
        <a:prstGeom prst="rect">
          <a:avLst/>
        </a:prstGeom>
        <a:solidFill>
          <a:schemeClr val="bg1">
            <a:lumMod val="85000"/>
            <a:alpha val="7500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544" tIns="291592" rIns="326544" bIns="71120" numCol="1" spcCol="1270" anchor="t" anchorCtr="0">
          <a:noAutofit/>
        </a:bodyPr>
        <a:lstStyle/>
        <a:p>
          <a:pPr marL="57150" lvl="1" indent="-57150" algn="ct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הורדת נתוני המניה בתאריכים הרלוונטיים (ע"י </a:t>
          </a:r>
          <a:r>
            <a:rPr lang="en-US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start,end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) והכנסתם </a:t>
          </a:r>
          <a:r>
            <a:rPr lang="he-IL" sz="10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למשתנה מסוג</a:t>
          </a:r>
          <a:r>
            <a:rPr lang="en-US" sz="1000" b="1" i="0" u="none" strike="noStrike" kern="1200" cap="none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DataFrame</a:t>
          </a:r>
          <a:r>
            <a:rPr lang="en-US" sz="10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</a:t>
          </a:r>
          <a:r>
            <a:rPr lang="he-IL" sz="10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(ניתן לראות ע"י </a:t>
          </a:r>
          <a:r>
            <a:rPr lang="en-US" sz="10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</a:rPr>
            <a:t>type</a:t>
          </a:r>
          <a:r>
            <a:rPr lang="he-IL" sz="10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</a:rPr>
            <a:t>)</a:t>
          </a:r>
          <a:endParaRPr lang="he-IL" sz="1000" b="1" i="0" u="none" strike="noStrike" kern="1200" cap="none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</dsp:txBody>
      <dsp:txXfrm>
        <a:off x="0" y="1199870"/>
        <a:ext cx="4207433" cy="672525"/>
      </dsp:txXfrm>
    </dsp:sp>
    <dsp:sp modelId="{D5E50843-A8FC-4900-959C-E480AB6883F7}">
      <dsp:nvSpPr>
        <dsp:cNvPr id="0" name=""/>
        <dsp:cNvSpPr/>
      </dsp:nvSpPr>
      <dsp:spPr>
        <a:xfrm>
          <a:off x="2770104" y="993230"/>
          <a:ext cx="1344790" cy="4132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22" tIns="0" rIns="111322" bIns="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100" b="1" i="0" u="none" strike="noStrike" kern="1200" cap="none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יצירת </a:t>
          </a:r>
          <a:r>
            <a:rPr lang="en-US" sz="1100" b="1" i="0" u="none" strike="noStrike" kern="1200" cap="none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DataFrame</a:t>
          </a:r>
          <a:endParaRPr lang="he-IL" sz="1100" b="1" i="0" u="none" strike="noStrike" kern="1200" cap="none" dirty="0"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</dsp:txBody>
      <dsp:txXfrm>
        <a:off x="2790279" y="1013405"/>
        <a:ext cx="1304440" cy="37293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C7E4A-7DFC-488F-8DE5-F0A5ABBD0B08}">
      <dsp:nvSpPr>
        <dsp:cNvPr id="0" name=""/>
        <dsp:cNvSpPr/>
      </dsp:nvSpPr>
      <dsp:spPr>
        <a:xfrm>
          <a:off x="0" y="286411"/>
          <a:ext cx="4207433" cy="807975"/>
        </a:xfrm>
        <a:prstGeom prst="rect">
          <a:avLst/>
        </a:prstGeom>
        <a:solidFill>
          <a:schemeClr val="bg1">
            <a:lumMod val="85000"/>
            <a:alpha val="7500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544" tIns="395732" rIns="326544" bIns="71120" numCol="1" spcCol="1270" anchor="t" anchorCtr="0">
          <a:noAutofit/>
        </a:bodyPr>
        <a:lstStyle/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בחרתי להראות את </a:t>
          </a:r>
          <a:r>
            <a:rPr lang="he-IL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הקורולציה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בין העמודות 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Close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ל 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High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.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השתמשתי ב</a:t>
          </a:r>
          <a:r>
            <a:rPr lang="en-US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regplot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בכדי להציג גרף של המגמה</a:t>
          </a:r>
        </a:p>
      </dsp:txBody>
      <dsp:txXfrm>
        <a:off x="0" y="286411"/>
        <a:ext cx="4207433" cy="807975"/>
      </dsp:txXfrm>
    </dsp:sp>
    <dsp:sp modelId="{87797DD0-D0DE-46AD-8EEE-652DD998034E}">
      <dsp:nvSpPr>
        <dsp:cNvPr id="0" name=""/>
        <dsp:cNvSpPr/>
      </dsp:nvSpPr>
      <dsp:spPr>
        <a:xfrm>
          <a:off x="2492264" y="19057"/>
          <a:ext cx="1715168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22" tIns="0" rIns="111322" bIns="0" numCol="1" spcCol="1270" anchor="ctr" anchorCtr="0">
          <a:noAutofit/>
        </a:bodyPr>
        <a:lstStyle/>
        <a:p>
          <a:pPr marL="0" lvl="0" indent="0" algn="ctr" defTabSz="466725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5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בחירה והצגת הגרף</a:t>
          </a:r>
        </a:p>
      </dsp:txBody>
      <dsp:txXfrm>
        <a:off x="2519644" y="46437"/>
        <a:ext cx="1660408" cy="506120"/>
      </dsp:txXfrm>
    </dsp:sp>
    <dsp:sp modelId="{6C4B6892-0277-4EB9-8D9F-F5BB194D3117}">
      <dsp:nvSpPr>
        <dsp:cNvPr id="0" name=""/>
        <dsp:cNvSpPr/>
      </dsp:nvSpPr>
      <dsp:spPr>
        <a:xfrm>
          <a:off x="0" y="1477427"/>
          <a:ext cx="4207433" cy="1256850"/>
        </a:xfrm>
        <a:prstGeom prst="rect">
          <a:avLst/>
        </a:prstGeom>
        <a:solidFill>
          <a:schemeClr val="bg1">
            <a:lumMod val="85000"/>
            <a:alpha val="7500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544" tIns="395732" rIns="326544" bIns="71120" numCol="1" spcCol="1270" anchor="t" anchorCtr="0">
          <a:noAutofit/>
        </a:bodyPr>
        <a:lstStyle/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ניתן לראות שיש קשר ישיר וליניארי בין מחירי הסגירה והמחיר הגבוה , כלומר ככל שמחיר הסגירה גבוה יותר , גם המחיר הכי גבוה של המניה באותו היום – גבוהה יותר .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רוב הנקודות הן מסביב לקו הרגרסיה – מעיד על קשר חזק ושהשונות נמוכה. </a:t>
          </a:r>
        </a:p>
      </dsp:txBody>
      <dsp:txXfrm>
        <a:off x="0" y="1477427"/>
        <a:ext cx="4207433" cy="1256850"/>
      </dsp:txXfrm>
    </dsp:sp>
    <dsp:sp modelId="{D5E50843-A8FC-4900-959C-E480AB6883F7}">
      <dsp:nvSpPr>
        <dsp:cNvPr id="0" name=""/>
        <dsp:cNvSpPr/>
      </dsp:nvSpPr>
      <dsp:spPr>
        <a:xfrm>
          <a:off x="2772811" y="1196986"/>
          <a:ext cx="1346105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22" tIns="0" rIns="111322" bIns="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1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מסקנות מה</a:t>
          </a:r>
          <a:r>
            <a:rPr lang="en-US" sz="11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regplot</a:t>
          </a:r>
          <a:endParaRPr lang="he-IL" sz="1100" b="1" i="0" u="none" strike="noStrike" kern="1200" cap="none" dirty="0"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</dsp:txBody>
      <dsp:txXfrm>
        <a:off x="2800191" y="1224366"/>
        <a:ext cx="1291345" cy="5061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C7E4A-7DFC-488F-8DE5-F0A5ABBD0B08}">
      <dsp:nvSpPr>
        <dsp:cNvPr id="0" name=""/>
        <dsp:cNvSpPr/>
      </dsp:nvSpPr>
      <dsp:spPr>
        <a:xfrm>
          <a:off x="0" y="342739"/>
          <a:ext cx="4207433" cy="1143450"/>
        </a:xfrm>
        <a:prstGeom prst="rect">
          <a:avLst/>
        </a:prstGeom>
        <a:solidFill>
          <a:schemeClr val="bg1">
            <a:lumMod val="85000"/>
            <a:alpha val="7500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544" tIns="458216" rIns="326544" bIns="71120" numCol="1" spcCol="1270" anchor="t" anchorCtr="0">
          <a:noAutofit/>
        </a:bodyPr>
        <a:lstStyle/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יצרתי </a:t>
          </a:r>
          <a:r>
            <a:rPr lang="en-US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DataFrame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חדש בשם </a:t>
          </a:r>
          <a:r>
            <a:rPr lang="en-US" sz="1000" b="1" i="0" u="none" strike="noStrike" kern="1200" cap="none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</a:rPr>
            <a:t>quarter_start</a:t>
          </a:r>
          <a:r>
            <a:rPr lang="en-US" sz="10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</a:rPr>
            <a:t> </a:t>
          </a:r>
          <a:r>
            <a:rPr lang="he-IL" sz="10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</a:rPr>
            <a:t> שמכיל רק את הערכים של יום המסחר הראשון בכל תחילת רבעון , ע"י הפקודה </a:t>
          </a:r>
          <a:r>
            <a:rPr lang="en-US" sz="10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</a:rPr>
            <a:t>.</a:t>
          </a:r>
          <a:r>
            <a:rPr lang="en-US" sz="1000" b="1" i="0" u="none" strike="noStrike" kern="1200" cap="none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</a:rPr>
            <a:t>is_quarter_start</a:t>
          </a:r>
          <a:r>
            <a:rPr lang="he-IL" sz="10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</a:rPr>
            <a:t> , רק הערכים שהחזירו </a:t>
          </a:r>
          <a:r>
            <a:rPr lang="en-US" sz="10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</a:rPr>
            <a:t>True</a:t>
          </a:r>
          <a:r>
            <a:rPr lang="he-IL" sz="10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</a:rPr>
            <a:t> נכנסים למשתנה החדש. </a:t>
          </a:r>
          <a:endParaRPr lang="he-IL" sz="1000" b="1" i="0" u="none" strike="noStrike" kern="1200" cap="none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</dsp:txBody>
      <dsp:txXfrm>
        <a:off x="0" y="342739"/>
        <a:ext cx="4207433" cy="1143450"/>
      </dsp:txXfrm>
    </dsp:sp>
    <dsp:sp modelId="{87797DD0-D0DE-46AD-8EEE-652DD998034E}">
      <dsp:nvSpPr>
        <dsp:cNvPr id="0" name=""/>
        <dsp:cNvSpPr/>
      </dsp:nvSpPr>
      <dsp:spPr>
        <a:xfrm>
          <a:off x="2797610" y="33170"/>
          <a:ext cx="1332881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22" tIns="0" rIns="111322" bIns="0" numCol="1" spcCol="1270" anchor="ctr" anchorCtr="0">
          <a:noAutofit/>
        </a:bodyPr>
        <a:lstStyle/>
        <a:p>
          <a:pPr marL="0" lvl="0" indent="0" algn="ctr" defTabSz="466725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5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היום הראשון ברבעון</a:t>
          </a:r>
        </a:p>
      </dsp:txBody>
      <dsp:txXfrm>
        <a:off x="2829313" y="64873"/>
        <a:ext cx="1269475" cy="586034"/>
      </dsp:txXfrm>
    </dsp:sp>
    <dsp:sp modelId="{6C4B6892-0277-4EB9-8D9F-F5BB194D3117}">
      <dsp:nvSpPr>
        <dsp:cNvPr id="0" name=""/>
        <dsp:cNvSpPr/>
      </dsp:nvSpPr>
      <dsp:spPr>
        <a:xfrm>
          <a:off x="0" y="1929709"/>
          <a:ext cx="4207433" cy="848925"/>
        </a:xfrm>
        <a:prstGeom prst="rect">
          <a:avLst/>
        </a:prstGeom>
        <a:solidFill>
          <a:schemeClr val="bg1">
            <a:lumMod val="85000"/>
            <a:alpha val="7500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544" tIns="458216" rIns="326544" bIns="71120" numCol="1" spcCol="1270" anchor="t" anchorCtr="0">
          <a:noAutofit/>
        </a:bodyPr>
        <a:lstStyle/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הצגתי את ערכי ה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volume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של ה</a:t>
          </a:r>
          <a:r>
            <a:rPr lang="en-US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DataFrame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החדש . (שכולל רק 3 אינדקסים)</a:t>
          </a:r>
        </a:p>
      </dsp:txBody>
      <dsp:txXfrm>
        <a:off x="0" y="1929709"/>
        <a:ext cx="4207433" cy="848925"/>
      </dsp:txXfrm>
    </dsp:sp>
    <dsp:sp modelId="{D5E50843-A8FC-4900-959C-E480AB6883F7}">
      <dsp:nvSpPr>
        <dsp:cNvPr id="0" name=""/>
        <dsp:cNvSpPr/>
      </dsp:nvSpPr>
      <dsp:spPr>
        <a:xfrm>
          <a:off x="2772811" y="1604989"/>
          <a:ext cx="1346105" cy="6494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22" tIns="0" rIns="111322" bIns="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1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הצגת ערכי ה</a:t>
          </a:r>
          <a:r>
            <a:rPr lang="en-US" sz="11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volume</a:t>
          </a:r>
          <a:endParaRPr lang="he-IL" sz="1100" b="1" i="0" u="none" strike="noStrike" kern="1200" cap="none" dirty="0"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</dsp:txBody>
      <dsp:txXfrm>
        <a:off x="2804514" y="1636692"/>
        <a:ext cx="1282699" cy="58603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C7E4A-7DFC-488F-8DE5-F0A5ABBD0B08}">
      <dsp:nvSpPr>
        <dsp:cNvPr id="0" name=""/>
        <dsp:cNvSpPr/>
      </dsp:nvSpPr>
      <dsp:spPr>
        <a:xfrm>
          <a:off x="0" y="246893"/>
          <a:ext cx="4207433" cy="1356351"/>
        </a:xfrm>
        <a:prstGeom prst="rect">
          <a:avLst/>
        </a:prstGeom>
        <a:solidFill>
          <a:schemeClr val="bg1">
            <a:lumMod val="85000"/>
            <a:alpha val="7500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544" tIns="312420" rIns="326544" bIns="71120" numCol="1" spcCol="1270" anchor="t" anchorCtr="0">
          <a:noAutofit/>
        </a:bodyPr>
        <a:lstStyle/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יצרתי גרף עוגה באמצעות הפקודה </a:t>
          </a:r>
          <a:r>
            <a:rPr lang="en-US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plt.pie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הגדרתי כותרת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הכנסתי את הערכים של נפח המסחר , האינדקסים , עיצוב הקוים שבין חלוקת הפרוסות והוספת צל לטובת נראות , הגדרתי צבעים שיתאימו לי לשאר הפרויקט , והוספתי תצוגה של האחוזים בתוך הגרף</a:t>
          </a:r>
        </a:p>
      </dsp:txBody>
      <dsp:txXfrm>
        <a:off x="0" y="246893"/>
        <a:ext cx="4207433" cy="1356351"/>
      </dsp:txXfrm>
    </dsp:sp>
    <dsp:sp modelId="{87797DD0-D0DE-46AD-8EEE-652DD998034E}">
      <dsp:nvSpPr>
        <dsp:cNvPr id="0" name=""/>
        <dsp:cNvSpPr/>
      </dsp:nvSpPr>
      <dsp:spPr>
        <a:xfrm>
          <a:off x="2804708" y="58083"/>
          <a:ext cx="1332881" cy="50271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22" tIns="0" rIns="111322" bIns="0" numCol="1" spcCol="1270" anchor="ctr" anchorCtr="0">
          <a:noAutofit/>
        </a:bodyPr>
        <a:lstStyle/>
        <a:p>
          <a:pPr marL="0" lvl="0" indent="0" algn="ctr" defTabSz="466725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5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יצירת גרף עוגה </a:t>
          </a:r>
        </a:p>
      </dsp:txBody>
      <dsp:txXfrm>
        <a:off x="2829249" y="82624"/>
        <a:ext cx="1283799" cy="453636"/>
      </dsp:txXfrm>
    </dsp:sp>
    <dsp:sp modelId="{6C4B6892-0277-4EB9-8D9F-F5BB194D3117}">
      <dsp:nvSpPr>
        <dsp:cNvPr id="0" name=""/>
        <dsp:cNvSpPr/>
      </dsp:nvSpPr>
      <dsp:spPr>
        <a:xfrm>
          <a:off x="0" y="1955357"/>
          <a:ext cx="4207433" cy="766664"/>
        </a:xfrm>
        <a:prstGeom prst="rect">
          <a:avLst/>
        </a:prstGeom>
        <a:solidFill>
          <a:schemeClr val="bg1">
            <a:lumMod val="85000"/>
            <a:alpha val="7500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544" tIns="312420" rIns="326544" bIns="71120" numCol="1" spcCol="1270" anchor="t" anchorCtr="0">
          <a:noAutofit/>
        </a:bodyPr>
        <a:lstStyle/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אפשר לראות שנפח המסחר הגדול ביותר הוא ברבעון האחרון , לעומת זו ברבעון האמצעי נפח המסחר הוא הנמוך ביותר</a:t>
          </a:r>
        </a:p>
      </dsp:txBody>
      <dsp:txXfrm>
        <a:off x="0" y="1955357"/>
        <a:ext cx="4207433" cy="766664"/>
      </dsp:txXfrm>
    </dsp:sp>
    <dsp:sp modelId="{D5E50843-A8FC-4900-959C-E480AB6883F7}">
      <dsp:nvSpPr>
        <dsp:cNvPr id="0" name=""/>
        <dsp:cNvSpPr/>
      </dsp:nvSpPr>
      <dsp:spPr>
        <a:xfrm>
          <a:off x="2791484" y="1703922"/>
          <a:ext cx="1346105" cy="51161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22" tIns="0" rIns="111322" bIns="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1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מסקנות גרף עוגה</a:t>
          </a:r>
        </a:p>
      </dsp:txBody>
      <dsp:txXfrm>
        <a:off x="2816459" y="1728897"/>
        <a:ext cx="1296155" cy="46166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C7E4A-7DFC-488F-8DE5-F0A5ABBD0B08}">
      <dsp:nvSpPr>
        <dsp:cNvPr id="0" name=""/>
        <dsp:cNvSpPr/>
      </dsp:nvSpPr>
      <dsp:spPr>
        <a:xfrm>
          <a:off x="0" y="376756"/>
          <a:ext cx="4207433" cy="1096624"/>
        </a:xfrm>
        <a:prstGeom prst="rect">
          <a:avLst/>
        </a:prstGeom>
        <a:solidFill>
          <a:schemeClr val="bg1">
            <a:lumMod val="85000"/>
            <a:alpha val="7500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544" tIns="291592" rIns="326544" bIns="71120" numCol="1" spcCol="1270" anchor="t" anchorCtr="0">
          <a:noAutofit/>
        </a:bodyPr>
        <a:lstStyle/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יצרתי עמודה חדשה ב</a:t>
          </a:r>
          <a:r>
            <a:rPr lang="en-US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DataFrame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</a:t>
          </a:r>
          <a:r>
            <a:rPr lang="en-US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qqq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שמייצג את ערך התקופה השבועית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יצרתי </a:t>
          </a:r>
          <a:r>
            <a:rPr lang="en-US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DataFrame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נוסף בשם </a:t>
          </a:r>
          <a:r>
            <a:rPr lang="en-US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group_week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שמקובץ לפי שבועות. </a:t>
          </a:r>
        </a:p>
      </dsp:txBody>
      <dsp:txXfrm>
        <a:off x="0" y="376756"/>
        <a:ext cx="4207433" cy="1096624"/>
      </dsp:txXfrm>
    </dsp:sp>
    <dsp:sp modelId="{87797DD0-D0DE-46AD-8EEE-652DD998034E}">
      <dsp:nvSpPr>
        <dsp:cNvPr id="0" name=""/>
        <dsp:cNvSpPr/>
      </dsp:nvSpPr>
      <dsp:spPr>
        <a:xfrm>
          <a:off x="2804708" y="187946"/>
          <a:ext cx="1332881" cy="50271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22" tIns="0" rIns="111322" bIns="0" numCol="1" spcCol="1270" anchor="ctr" anchorCtr="0">
          <a:noAutofit/>
        </a:bodyPr>
        <a:lstStyle/>
        <a:p>
          <a:pPr marL="0" lvl="0" indent="0" algn="ctr" defTabSz="466725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5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קיבוץ נתונים לפי שבוע</a:t>
          </a:r>
        </a:p>
      </dsp:txBody>
      <dsp:txXfrm>
        <a:off x="2829249" y="212487"/>
        <a:ext cx="1283799" cy="453636"/>
      </dsp:txXfrm>
    </dsp:sp>
    <dsp:sp modelId="{6C4B6892-0277-4EB9-8D9F-F5BB194D3117}">
      <dsp:nvSpPr>
        <dsp:cNvPr id="0" name=""/>
        <dsp:cNvSpPr/>
      </dsp:nvSpPr>
      <dsp:spPr>
        <a:xfrm>
          <a:off x="0" y="1825494"/>
          <a:ext cx="4207433" cy="856860"/>
        </a:xfrm>
        <a:prstGeom prst="rect">
          <a:avLst/>
        </a:prstGeom>
        <a:solidFill>
          <a:schemeClr val="bg1">
            <a:lumMod val="85000"/>
            <a:alpha val="7500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544" tIns="291592" rIns="326544" bIns="71120" numCol="1" spcCol="1270" anchor="t" anchorCtr="0">
          <a:noAutofit/>
        </a:bodyPr>
        <a:lstStyle/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הצגתי נתונים סטטיסטיים לפי ה</a:t>
          </a:r>
          <a:r>
            <a:rPr lang="en-US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dataframe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החדש שמקובץ לפי פרקי זמן של שבוע 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לאחר מכן סיננתי שיוצג לי רק ערך הסגירה הממוצע</a:t>
          </a:r>
        </a:p>
      </dsp:txBody>
      <dsp:txXfrm>
        <a:off x="0" y="1825494"/>
        <a:ext cx="4207433" cy="856860"/>
      </dsp:txXfrm>
    </dsp:sp>
    <dsp:sp modelId="{D5E50843-A8FC-4900-959C-E480AB6883F7}">
      <dsp:nvSpPr>
        <dsp:cNvPr id="0" name=""/>
        <dsp:cNvSpPr/>
      </dsp:nvSpPr>
      <dsp:spPr>
        <a:xfrm>
          <a:off x="2791484" y="1574059"/>
          <a:ext cx="1346105" cy="51161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22" tIns="0" rIns="111322" bIns="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1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הצגת נתונים סטטיסטיים לפי שבוע</a:t>
          </a:r>
        </a:p>
      </dsp:txBody>
      <dsp:txXfrm>
        <a:off x="2816459" y="1599034"/>
        <a:ext cx="1296155" cy="46166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C7E4A-7DFC-488F-8DE5-F0A5ABBD0B08}">
      <dsp:nvSpPr>
        <dsp:cNvPr id="0" name=""/>
        <dsp:cNvSpPr/>
      </dsp:nvSpPr>
      <dsp:spPr>
        <a:xfrm>
          <a:off x="0" y="140692"/>
          <a:ext cx="4207433" cy="1360800"/>
        </a:xfrm>
        <a:prstGeom prst="rect">
          <a:avLst/>
        </a:prstGeom>
        <a:solidFill>
          <a:schemeClr val="bg1">
            <a:lumMod val="85000"/>
            <a:alpha val="7500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544" tIns="249936" rIns="326544" bIns="71120" numCol="1" spcCol="1270" anchor="t" anchorCtr="0">
          <a:noAutofit/>
        </a:bodyPr>
        <a:lstStyle/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יצרתי גרף עמודות שמציג את ממוצע מחירי הסגירה לפי תקופות זמן של שבוע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הגדרתי גודל לגרף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הגדרתי שם לכותרת וגודל פונט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הגדרתי צבע שיתאים לי לפרויקט </a:t>
          </a:r>
          <a:r>
            <a:rPr lang="he-IL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ותויות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מתאימות 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סובבתי את הפרקי זמן ב90 מעלות כדי שיהיה קריא</a:t>
          </a:r>
        </a:p>
      </dsp:txBody>
      <dsp:txXfrm>
        <a:off x="0" y="140692"/>
        <a:ext cx="4207433" cy="1360800"/>
      </dsp:txXfrm>
    </dsp:sp>
    <dsp:sp modelId="{87797DD0-D0DE-46AD-8EEE-652DD998034E}">
      <dsp:nvSpPr>
        <dsp:cNvPr id="0" name=""/>
        <dsp:cNvSpPr/>
      </dsp:nvSpPr>
      <dsp:spPr>
        <a:xfrm>
          <a:off x="2797610" y="17948"/>
          <a:ext cx="1332881" cy="354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22" tIns="0" rIns="111322" bIns="0" numCol="1" spcCol="1270" anchor="ctr" anchorCtr="0">
          <a:noAutofit/>
        </a:bodyPr>
        <a:lstStyle/>
        <a:p>
          <a:pPr marL="0" lvl="0" indent="0" algn="ctr" defTabSz="466725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5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יצירת הגרף</a:t>
          </a:r>
        </a:p>
      </dsp:txBody>
      <dsp:txXfrm>
        <a:off x="2814903" y="35241"/>
        <a:ext cx="1298295" cy="319654"/>
      </dsp:txXfrm>
    </dsp:sp>
    <dsp:sp modelId="{6C4B6892-0277-4EB9-8D9F-F5BB194D3117}">
      <dsp:nvSpPr>
        <dsp:cNvPr id="0" name=""/>
        <dsp:cNvSpPr/>
      </dsp:nvSpPr>
      <dsp:spPr>
        <a:xfrm>
          <a:off x="0" y="1789524"/>
          <a:ext cx="4207433" cy="1285200"/>
        </a:xfrm>
        <a:prstGeom prst="rect">
          <a:avLst/>
        </a:prstGeom>
        <a:solidFill>
          <a:schemeClr val="bg1">
            <a:lumMod val="85000"/>
            <a:alpha val="7500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544" tIns="249936" rIns="326544" bIns="71120" numCol="1" spcCol="1270" anchor="t" anchorCtr="0">
          <a:noAutofit/>
        </a:bodyPr>
        <a:lstStyle/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אפשר לראות שלאורך השנה ממוצע מחיר הסגירה עלה בצורה כללית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אפשר לראות שמידי פעם יש ירידה קטנה בממוצע ולאחר מכן שוב עליה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</a:t>
          </a:r>
          <a:r>
            <a:rPr lang="he-IL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העליה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מתבצעת בצורה הדרגתית לאורך השבועות ולא בצורה קיצונית</a:t>
          </a:r>
        </a:p>
      </dsp:txBody>
      <dsp:txXfrm>
        <a:off x="0" y="1789524"/>
        <a:ext cx="4207433" cy="1285200"/>
      </dsp:txXfrm>
    </dsp:sp>
    <dsp:sp modelId="{D5E50843-A8FC-4900-959C-E480AB6883F7}">
      <dsp:nvSpPr>
        <dsp:cNvPr id="0" name=""/>
        <dsp:cNvSpPr/>
      </dsp:nvSpPr>
      <dsp:spPr>
        <a:xfrm>
          <a:off x="2772811" y="1612404"/>
          <a:ext cx="1346105" cy="354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22" tIns="0" rIns="111322" bIns="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1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מסקנות מהגרף</a:t>
          </a:r>
        </a:p>
      </dsp:txBody>
      <dsp:txXfrm>
        <a:off x="2790104" y="1629697"/>
        <a:ext cx="1311519" cy="31965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C7E4A-7DFC-488F-8DE5-F0A5ABBD0B08}">
      <dsp:nvSpPr>
        <dsp:cNvPr id="0" name=""/>
        <dsp:cNvSpPr/>
      </dsp:nvSpPr>
      <dsp:spPr>
        <a:xfrm>
          <a:off x="0" y="140692"/>
          <a:ext cx="4207433" cy="982800"/>
        </a:xfrm>
        <a:prstGeom prst="rect">
          <a:avLst/>
        </a:prstGeom>
        <a:solidFill>
          <a:schemeClr val="bg1">
            <a:lumMod val="85000"/>
            <a:alpha val="7500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544" tIns="249936" rIns="326544" bIns="71120" numCol="1" spcCol="1270" anchor="t" anchorCtr="0">
          <a:noAutofit/>
        </a:bodyPr>
        <a:lstStyle/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השתמשתי בפקודות 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max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ו </a:t>
          </a:r>
          <a:r>
            <a:rPr lang="en-US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idxmax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כדי למצוא את הערך המקסימלי והאינדקס שלו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באופן דומה הצגתי את ערכי המינימום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השתמשתי ב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loc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כדי להציג את זה מתוך הטבלה</a:t>
          </a:r>
        </a:p>
      </dsp:txBody>
      <dsp:txXfrm>
        <a:off x="0" y="140692"/>
        <a:ext cx="4207433" cy="982800"/>
      </dsp:txXfrm>
    </dsp:sp>
    <dsp:sp modelId="{87797DD0-D0DE-46AD-8EEE-652DD998034E}">
      <dsp:nvSpPr>
        <dsp:cNvPr id="0" name=""/>
        <dsp:cNvSpPr/>
      </dsp:nvSpPr>
      <dsp:spPr>
        <a:xfrm>
          <a:off x="2797610" y="17948"/>
          <a:ext cx="1332881" cy="354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22" tIns="0" rIns="111322" bIns="0" numCol="1" spcCol="1270" anchor="ctr" anchorCtr="0">
          <a:noAutofit/>
        </a:bodyPr>
        <a:lstStyle/>
        <a:p>
          <a:pPr marL="0" lvl="0" indent="0" algn="ctr" defTabSz="466725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5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מציאת ערכים קיצוניים ב</a:t>
          </a:r>
          <a:r>
            <a:rPr lang="en-US" sz="105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Close</a:t>
          </a:r>
          <a:endParaRPr lang="he-IL" sz="1050" b="1" i="0" u="none" strike="noStrike" kern="1200" cap="none" dirty="0"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</dsp:txBody>
      <dsp:txXfrm>
        <a:off x="2814903" y="35241"/>
        <a:ext cx="1298295" cy="319654"/>
      </dsp:txXfrm>
    </dsp:sp>
    <dsp:sp modelId="{6C4B6892-0277-4EB9-8D9F-F5BB194D3117}">
      <dsp:nvSpPr>
        <dsp:cNvPr id="0" name=""/>
        <dsp:cNvSpPr/>
      </dsp:nvSpPr>
      <dsp:spPr>
        <a:xfrm>
          <a:off x="0" y="1411524"/>
          <a:ext cx="4207433" cy="1663200"/>
        </a:xfrm>
        <a:prstGeom prst="rect">
          <a:avLst/>
        </a:prstGeom>
        <a:solidFill>
          <a:schemeClr val="bg1">
            <a:lumMod val="85000"/>
            <a:alpha val="7500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544" tIns="249936" rIns="326544" bIns="71120" numCol="1" spcCol="1270" anchor="t" anchorCtr="0">
          <a:noAutofit/>
        </a:bodyPr>
        <a:lstStyle/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יצרתי גרף קווי עם ציר </a:t>
          </a:r>
          <a:r>
            <a:rPr lang="en-US" sz="10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X</a:t>
          </a:r>
          <a:r>
            <a:rPr lang="he-IL" sz="10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של כל התאריכים וציר </a:t>
          </a:r>
          <a:r>
            <a:rPr lang="en-US" sz="10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Y</a:t>
          </a:r>
          <a:r>
            <a:rPr lang="he-IL" sz="10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ערכי ה</a:t>
          </a:r>
          <a:r>
            <a:rPr lang="en-US" sz="10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Close</a:t>
          </a:r>
          <a:r>
            <a:rPr lang="he-IL" sz="10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בכל יום.</a:t>
          </a:r>
          <a:endParaRPr lang="he-IL" sz="1000" b="1" i="0" u="none" strike="noStrike" kern="1200" cap="none" dirty="0"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הוספתי עובי וצבע לקו המוגדר שיתאים לי לתצוגה בפרויקט .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סימנתי את 2 התאריכים שמציגים את הערכים הקיצוניים והגדרתי גם את עובי וצבע הנקודות 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הוספתי תויות בהתאם</a:t>
          </a:r>
          <a:endParaRPr lang="he-IL" sz="1000" b="1" i="0" u="none" strike="noStrike" kern="1200" cap="none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הוספתי מקרא – המקרא יכלול גם את תאריכי הנקודות הקיצוניות </a:t>
          </a:r>
        </a:p>
      </dsp:txBody>
      <dsp:txXfrm>
        <a:off x="0" y="1411524"/>
        <a:ext cx="4207433" cy="1663200"/>
      </dsp:txXfrm>
    </dsp:sp>
    <dsp:sp modelId="{D5E50843-A8FC-4900-959C-E480AB6883F7}">
      <dsp:nvSpPr>
        <dsp:cNvPr id="0" name=""/>
        <dsp:cNvSpPr/>
      </dsp:nvSpPr>
      <dsp:spPr>
        <a:xfrm>
          <a:off x="2772811" y="1234404"/>
          <a:ext cx="1346105" cy="3542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22" tIns="0" rIns="111322" bIns="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1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יצירת הגרף</a:t>
          </a:r>
        </a:p>
      </dsp:txBody>
      <dsp:txXfrm>
        <a:off x="2790104" y="1251697"/>
        <a:ext cx="1311519" cy="31965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C7E4A-7DFC-488F-8DE5-F0A5ABBD0B08}">
      <dsp:nvSpPr>
        <dsp:cNvPr id="0" name=""/>
        <dsp:cNvSpPr/>
      </dsp:nvSpPr>
      <dsp:spPr>
        <a:xfrm>
          <a:off x="0" y="711292"/>
          <a:ext cx="4207433" cy="1714632"/>
        </a:xfrm>
        <a:prstGeom prst="rect">
          <a:avLst/>
        </a:prstGeom>
        <a:solidFill>
          <a:schemeClr val="bg1">
            <a:lumMod val="85000"/>
            <a:alpha val="7500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544" tIns="437388" rIns="326544" bIns="71120" numCol="1" spcCol="1270" anchor="t" anchorCtr="0">
          <a:noAutofit/>
        </a:bodyPr>
        <a:lstStyle/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הגרף מציג מגמה של מחירי הסגירה לאורך כל השנה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ניתן לראות שהמגמה הכללית הינה עליה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אפשר לראות שכל כמה חודשים יש ירידה של מחירי הסגירה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למרות הירידות שיש במהלך השנה ניתן לראות באופן ברור שהמחיר המינימלי היה בתחילת השנה 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והמחיר המקסימלי של המניה הופיע בסוף השנה 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זאת אומרת שבאופן כללי המניה בעליה הדרגתית לאורך השנה</a:t>
          </a:r>
        </a:p>
      </dsp:txBody>
      <dsp:txXfrm>
        <a:off x="0" y="711292"/>
        <a:ext cx="4207433" cy="1714632"/>
      </dsp:txXfrm>
    </dsp:sp>
    <dsp:sp modelId="{87797DD0-D0DE-46AD-8EEE-652DD998034E}">
      <dsp:nvSpPr>
        <dsp:cNvPr id="0" name=""/>
        <dsp:cNvSpPr/>
      </dsp:nvSpPr>
      <dsp:spPr>
        <a:xfrm>
          <a:off x="2708724" y="546841"/>
          <a:ext cx="1332881" cy="49238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22" tIns="0" rIns="111322" bIns="0" numCol="1" spcCol="1270" anchor="ctr" anchorCtr="0">
          <a:noAutofit/>
        </a:bodyPr>
        <a:lstStyle/>
        <a:p>
          <a:pPr marL="0" lvl="0" indent="0" algn="ctr" defTabSz="466725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5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מסקנות מהגרף</a:t>
          </a:r>
        </a:p>
      </dsp:txBody>
      <dsp:txXfrm>
        <a:off x="2732760" y="570877"/>
        <a:ext cx="1284809" cy="44431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C7E4A-7DFC-488F-8DE5-F0A5ABBD0B08}">
      <dsp:nvSpPr>
        <dsp:cNvPr id="0" name=""/>
        <dsp:cNvSpPr/>
      </dsp:nvSpPr>
      <dsp:spPr>
        <a:xfrm>
          <a:off x="0" y="167537"/>
          <a:ext cx="4207433" cy="1449000"/>
        </a:xfrm>
        <a:prstGeom prst="rect">
          <a:avLst/>
        </a:prstGeom>
        <a:solidFill>
          <a:schemeClr val="bg1">
            <a:lumMod val="85000"/>
            <a:alpha val="7500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544" tIns="208280" rIns="326544" bIns="71120" numCol="1" spcCol="1270" anchor="t" anchorCtr="0">
          <a:noAutofit/>
        </a:bodyPr>
        <a:lstStyle/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יצרתי </a:t>
          </a:r>
          <a:r>
            <a:rPr lang="en-US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DataFrame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חדש שמקובץ לפי חלוקה לימי מסחר מ0 עד 6 ושמור בו רק ערכי הממוצע של ה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Close</a:t>
          </a:r>
          <a:endParaRPr lang="he-IL" sz="1000" b="1" i="0" u="none" strike="noStrike" kern="1200" cap="none" dirty="0"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יצרתי גרף עמודות שמציג את ממוצע ערך ה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close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לפי ימות השבוע (0-שני והלאה)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בחרתי גודל , צבע </a:t>
          </a:r>
          <a:r>
            <a:rPr lang="he-IL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ותויות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מתאימות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שיניתי את הסקאלה של ציר ה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Y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שיהיה בין 450 ל480 כי הערכים הם ביניהם וכך נוכל לנתח בצורה יותר טובה את הגרף </a:t>
          </a:r>
        </a:p>
      </dsp:txBody>
      <dsp:txXfrm>
        <a:off x="0" y="167537"/>
        <a:ext cx="4207433" cy="1449000"/>
      </dsp:txXfrm>
    </dsp:sp>
    <dsp:sp modelId="{87797DD0-D0DE-46AD-8EEE-652DD998034E}">
      <dsp:nvSpPr>
        <dsp:cNvPr id="0" name=""/>
        <dsp:cNvSpPr/>
      </dsp:nvSpPr>
      <dsp:spPr>
        <a:xfrm>
          <a:off x="2797610" y="26824"/>
          <a:ext cx="1332881" cy="295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22" tIns="0" rIns="111322" bIns="0" numCol="1" spcCol="1270" anchor="ctr" anchorCtr="0">
          <a:noAutofit/>
        </a:bodyPr>
        <a:lstStyle/>
        <a:p>
          <a:pPr marL="0" lvl="0" indent="0" algn="ctr" defTabSz="466725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5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ניתוח לפי ימים בשבוע ויצירת גרף</a:t>
          </a:r>
        </a:p>
      </dsp:txBody>
      <dsp:txXfrm>
        <a:off x="2812020" y="41234"/>
        <a:ext cx="1304061" cy="266380"/>
      </dsp:txXfrm>
    </dsp:sp>
    <dsp:sp modelId="{6C4B6892-0277-4EB9-8D9F-F5BB194D3117}">
      <dsp:nvSpPr>
        <dsp:cNvPr id="0" name=""/>
        <dsp:cNvSpPr/>
      </dsp:nvSpPr>
      <dsp:spPr>
        <a:xfrm>
          <a:off x="0" y="1818137"/>
          <a:ext cx="4207433" cy="1102500"/>
        </a:xfrm>
        <a:prstGeom prst="rect">
          <a:avLst/>
        </a:prstGeom>
        <a:solidFill>
          <a:schemeClr val="bg1">
            <a:lumMod val="85000"/>
            <a:alpha val="7500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544" tIns="208280" rIns="326544" bIns="71120" numCol="1" spcCol="1270" anchor="t" anchorCtr="0">
          <a:noAutofit/>
        </a:bodyPr>
        <a:lstStyle/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ניתן לראות מהגרף </a:t>
          </a:r>
          <a:r>
            <a:rPr lang="he-IL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שבאמע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השבוע(יום רביעי) ממוצע מחיר הסגירה הוא הנמוך ביותר 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ממוצע מחיר הסגירה הגבוה ביותר הוא בתחילת השבוע(יום שני)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ניתן לראות שהערכים עצמם הם כולם בין 460 ל470 ככה שאין שינוי גדול </a:t>
          </a:r>
        </a:p>
      </dsp:txBody>
      <dsp:txXfrm>
        <a:off x="0" y="1818137"/>
        <a:ext cx="4207433" cy="1102500"/>
      </dsp:txXfrm>
    </dsp:sp>
    <dsp:sp modelId="{D5E50843-A8FC-4900-959C-E480AB6883F7}">
      <dsp:nvSpPr>
        <dsp:cNvPr id="0" name=""/>
        <dsp:cNvSpPr/>
      </dsp:nvSpPr>
      <dsp:spPr>
        <a:xfrm>
          <a:off x="2772811" y="1670537"/>
          <a:ext cx="1346105" cy="295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22" tIns="0" rIns="111322" bIns="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1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מסקנות מהגרף</a:t>
          </a:r>
        </a:p>
      </dsp:txBody>
      <dsp:txXfrm>
        <a:off x="2787221" y="1684947"/>
        <a:ext cx="1317285" cy="26638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C7E4A-7DFC-488F-8DE5-F0A5ABBD0B08}">
      <dsp:nvSpPr>
        <dsp:cNvPr id="0" name=""/>
        <dsp:cNvSpPr/>
      </dsp:nvSpPr>
      <dsp:spPr>
        <a:xfrm>
          <a:off x="0" y="138287"/>
          <a:ext cx="4207433" cy="1386000"/>
        </a:xfrm>
        <a:prstGeom prst="rect">
          <a:avLst/>
        </a:prstGeom>
        <a:solidFill>
          <a:schemeClr val="bg1">
            <a:lumMod val="85000"/>
            <a:alpha val="7500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544" tIns="166624" rIns="326544" bIns="71120" numCol="1" spcCol="1270" anchor="t" anchorCtr="0">
          <a:noAutofit/>
        </a:bodyPr>
        <a:lstStyle/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יצרתי </a:t>
          </a:r>
          <a:r>
            <a:rPr lang="en-US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DataFrame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חדש שמקובץ לפי חלוקה חודשים ושמור בו רק ערכי הממוצע של ה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Close</a:t>
          </a:r>
          <a:endParaRPr lang="he-IL" sz="1000" b="1" i="0" u="none" strike="noStrike" kern="1200" cap="none" dirty="0"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יצרתי גרף עמודות שמציג את ממוצע ערך ה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close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לפי החודשים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בחרתי גודל לגרף, כותרת , צבע </a:t>
          </a:r>
          <a:r>
            <a:rPr lang="he-IL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ותויות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מתאימות ושיניתי את זווית תצוגת החודשים 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שיניתי את הסקאלה של ציר ה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Y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שיהיה בין 400 ל550 כי הערכים הם ביניהם וכך נוכל לנתח בצורה יותר טובה את הגרף </a:t>
          </a:r>
        </a:p>
      </dsp:txBody>
      <dsp:txXfrm>
        <a:off x="0" y="138287"/>
        <a:ext cx="4207433" cy="1386000"/>
      </dsp:txXfrm>
    </dsp:sp>
    <dsp:sp modelId="{87797DD0-D0DE-46AD-8EEE-652DD998034E}">
      <dsp:nvSpPr>
        <dsp:cNvPr id="0" name=""/>
        <dsp:cNvSpPr/>
      </dsp:nvSpPr>
      <dsp:spPr>
        <a:xfrm>
          <a:off x="2797610" y="25717"/>
          <a:ext cx="1332881" cy="236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22" tIns="0" rIns="111322" bIns="0" numCol="1" spcCol="1270" anchor="ctr" anchorCtr="0">
          <a:noAutofit/>
        </a:bodyPr>
        <a:lstStyle/>
        <a:p>
          <a:pPr marL="0" lvl="0" indent="0" algn="ctr" defTabSz="466725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5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ניתוח לפי חודשים ויצירת גרף</a:t>
          </a:r>
        </a:p>
      </dsp:txBody>
      <dsp:txXfrm>
        <a:off x="2809138" y="37245"/>
        <a:ext cx="1309825" cy="213104"/>
      </dsp:txXfrm>
    </dsp:sp>
    <dsp:sp modelId="{6C4B6892-0277-4EB9-8D9F-F5BB194D3117}">
      <dsp:nvSpPr>
        <dsp:cNvPr id="0" name=""/>
        <dsp:cNvSpPr/>
      </dsp:nvSpPr>
      <dsp:spPr>
        <a:xfrm>
          <a:off x="0" y="1685567"/>
          <a:ext cx="4207433" cy="1234800"/>
        </a:xfrm>
        <a:prstGeom prst="rect">
          <a:avLst/>
        </a:prstGeom>
        <a:solidFill>
          <a:schemeClr val="bg1">
            <a:lumMod val="85000"/>
            <a:alpha val="7500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544" tIns="166624" rIns="326544" bIns="71120" numCol="1" spcCol="1270" anchor="t" anchorCtr="0">
          <a:noAutofit/>
        </a:bodyPr>
        <a:lstStyle/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ניתן לראות שהגרף עולה באופן כללי , בנוסף אפשר לראות שיש </a:t>
          </a:r>
          <a:r>
            <a:rPr lang="he-IL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איזשהי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מגמה מחזורית מבחינת </a:t>
          </a:r>
          <a:r>
            <a:rPr lang="he-IL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העליה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בתוך הטווח – אפשר לראות </a:t>
          </a:r>
          <a:r>
            <a:rPr lang="he-IL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שהעליה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מחולקת ל3 תחומים -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3 חודשים ראשונים הגרף בעליה , בסוף התקופה יש ירידה 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4 חודשים נוספים – שוב מגמת עליה שבסופה יש ירידה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5 חודשים נוספים של מגמת עליה </a:t>
          </a:r>
        </a:p>
      </dsp:txBody>
      <dsp:txXfrm>
        <a:off x="0" y="1685567"/>
        <a:ext cx="4207433" cy="1234800"/>
      </dsp:txXfrm>
    </dsp:sp>
    <dsp:sp modelId="{D5E50843-A8FC-4900-959C-E480AB6883F7}">
      <dsp:nvSpPr>
        <dsp:cNvPr id="0" name=""/>
        <dsp:cNvSpPr/>
      </dsp:nvSpPr>
      <dsp:spPr>
        <a:xfrm>
          <a:off x="2772811" y="1567487"/>
          <a:ext cx="1346105" cy="236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22" tIns="0" rIns="111322" bIns="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1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מסקנות מהגרף</a:t>
          </a:r>
        </a:p>
      </dsp:txBody>
      <dsp:txXfrm>
        <a:off x="2784339" y="1579015"/>
        <a:ext cx="1323049" cy="21310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C7E4A-7DFC-488F-8DE5-F0A5ABBD0B08}">
      <dsp:nvSpPr>
        <dsp:cNvPr id="0" name=""/>
        <dsp:cNvSpPr/>
      </dsp:nvSpPr>
      <dsp:spPr>
        <a:xfrm>
          <a:off x="0" y="280706"/>
          <a:ext cx="4207433" cy="1247400"/>
        </a:xfrm>
        <a:prstGeom prst="rect">
          <a:avLst/>
        </a:prstGeom>
        <a:solidFill>
          <a:schemeClr val="bg1">
            <a:lumMod val="85000"/>
            <a:alpha val="7500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544" tIns="187452" rIns="326544" bIns="71120" numCol="1" spcCol="1270" anchor="t" anchorCtr="0">
          <a:noAutofit/>
        </a:bodyPr>
        <a:lstStyle/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יצרתי גרף רגרסיה , כאשר 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X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מראה את מחירי הסגירה לעומת 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Y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נפח המסחר.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הגדרתי את הגדלים והרזולוציות של תצוגת הגרף לעומת </a:t>
          </a:r>
          <a:r>
            <a:rPr lang="he-IL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ההיסטוגרמות</a:t>
          </a:r>
          <a:endParaRPr lang="he-IL" sz="1000" b="1" i="0" u="none" strike="noStrike" kern="1200" cap="none" dirty="0"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הגדרתי את כמות העמודות </a:t>
          </a:r>
          <a:r>
            <a:rPr lang="he-IL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בהיסטוגרמה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הוספתי כותרת עם פונט </a:t>
          </a:r>
        </a:p>
      </dsp:txBody>
      <dsp:txXfrm>
        <a:off x="0" y="280706"/>
        <a:ext cx="4207433" cy="1247400"/>
      </dsp:txXfrm>
    </dsp:sp>
    <dsp:sp modelId="{87797DD0-D0DE-46AD-8EEE-652DD998034E}">
      <dsp:nvSpPr>
        <dsp:cNvPr id="0" name=""/>
        <dsp:cNvSpPr/>
      </dsp:nvSpPr>
      <dsp:spPr>
        <a:xfrm>
          <a:off x="2146910" y="22030"/>
          <a:ext cx="2060522" cy="3977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22" tIns="0" rIns="111322" bIns="0" numCol="1" spcCol="1270" anchor="ctr" anchorCtr="0">
          <a:noAutofit/>
        </a:bodyPr>
        <a:lstStyle/>
        <a:p>
          <a:pPr marL="0" lvl="0" indent="0" algn="ctr" defTabSz="466725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5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יצירת גרף פיזור עם קו רגרסיה </a:t>
          </a:r>
        </a:p>
        <a:p>
          <a:pPr marL="0" lvl="0" indent="0" algn="ctr" defTabSz="466725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5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מחיר סגירה – נפח מסחר</a:t>
          </a:r>
        </a:p>
      </dsp:txBody>
      <dsp:txXfrm>
        <a:off x="2166325" y="41445"/>
        <a:ext cx="2021692" cy="358884"/>
      </dsp:txXfrm>
    </dsp:sp>
    <dsp:sp modelId="{6C4B6892-0277-4EB9-8D9F-F5BB194D3117}">
      <dsp:nvSpPr>
        <dsp:cNvPr id="0" name=""/>
        <dsp:cNvSpPr/>
      </dsp:nvSpPr>
      <dsp:spPr>
        <a:xfrm>
          <a:off x="0" y="1709546"/>
          <a:ext cx="4207433" cy="1530900"/>
        </a:xfrm>
        <a:prstGeom prst="rect">
          <a:avLst/>
        </a:prstGeom>
        <a:solidFill>
          <a:schemeClr val="bg1">
            <a:lumMod val="85000"/>
            <a:alpha val="7500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544" tIns="187452" rIns="326544" bIns="71120" numCol="1" spcCol="1270" anchor="t" anchorCtr="0">
          <a:noAutofit/>
        </a:bodyPr>
        <a:lstStyle/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ניתן לראות שבאופן כללי הקשר הוא הפוך – מגמה שלילית(לפי שיפוע הקו) , כלומר ככל שהמחיר סגירה גבוה יותר נפח המסחר נמוך יותר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אפשר לראות שיש פיזור רחב סביב הקו כלומר יש שונות גבוהה , אין קשר חזק בין 2 המדדים.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אפשר לראות לפי </a:t>
          </a:r>
          <a:r>
            <a:rPr lang="he-IL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ההיסטוגרמות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שרוב הנתונים מתרכזים כאשר נפח המסחר הוא באזור ה2-5 </a:t>
          </a:r>
          <a:r>
            <a:rPr lang="he-IL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מליון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וכאשר מחיר הסגירה בין 420-500</a:t>
          </a:r>
        </a:p>
      </dsp:txBody>
      <dsp:txXfrm>
        <a:off x="0" y="1709546"/>
        <a:ext cx="4207433" cy="1530900"/>
      </dsp:txXfrm>
    </dsp:sp>
    <dsp:sp modelId="{D5E50843-A8FC-4900-959C-E480AB6883F7}">
      <dsp:nvSpPr>
        <dsp:cNvPr id="0" name=""/>
        <dsp:cNvSpPr/>
      </dsp:nvSpPr>
      <dsp:spPr>
        <a:xfrm>
          <a:off x="2772811" y="1576706"/>
          <a:ext cx="1346105" cy="265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22" tIns="0" rIns="111322" bIns="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1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מסקנות מהגרף</a:t>
          </a:r>
        </a:p>
      </dsp:txBody>
      <dsp:txXfrm>
        <a:off x="2785780" y="1589675"/>
        <a:ext cx="1320167" cy="239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C7E4A-7DFC-488F-8DE5-F0A5ABBD0B08}">
      <dsp:nvSpPr>
        <dsp:cNvPr id="0" name=""/>
        <dsp:cNvSpPr/>
      </dsp:nvSpPr>
      <dsp:spPr>
        <a:xfrm>
          <a:off x="0" y="193467"/>
          <a:ext cx="4207433" cy="798525"/>
        </a:xfrm>
        <a:prstGeom prst="rect">
          <a:avLst/>
        </a:prstGeom>
        <a:solidFill>
          <a:schemeClr val="bg1">
            <a:lumMod val="85000"/>
            <a:alpha val="7500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544" tIns="270764" rIns="326544" bIns="71120" numCol="1" spcCol="1270" anchor="t" anchorCtr="0">
          <a:noAutofit/>
        </a:bodyPr>
        <a:lstStyle/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שימוש בפקודה 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head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בכדי לראות את 5 השורות הראשונות בטבלה , ניתן לראות איזה עמודות כוללת הטבלה ולהבין בצורה הכללית עם איזה מידע אנחנו עובדים</a:t>
          </a:r>
        </a:p>
      </dsp:txBody>
      <dsp:txXfrm>
        <a:off x="0" y="193467"/>
        <a:ext cx="4207433" cy="798525"/>
      </dsp:txXfrm>
    </dsp:sp>
    <dsp:sp modelId="{87797DD0-D0DE-46AD-8EEE-652DD998034E}">
      <dsp:nvSpPr>
        <dsp:cNvPr id="0" name=""/>
        <dsp:cNvSpPr/>
      </dsp:nvSpPr>
      <dsp:spPr>
        <a:xfrm>
          <a:off x="2794878" y="10540"/>
          <a:ext cx="1331579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22" tIns="0" rIns="111322" bIns="0" numCol="1" spcCol="1270" anchor="ctr" anchorCtr="0">
          <a:noAutofit/>
        </a:bodyPr>
        <a:lstStyle/>
        <a:p>
          <a:pPr marL="0" lvl="0" indent="0" algn="ctr" defTabSz="466725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5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הצגת הטבלה</a:t>
          </a:r>
        </a:p>
      </dsp:txBody>
      <dsp:txXfrm>
        <a:off x="2813612" y="29274"/>
        <a:ext cx="1294111" cy="346292"/>
      </dsp:txXfrm>
    </dsp:sp>
    <dsp:sp modelId="{6C4B6892-0277-4EB9-8D9F-F5BB194D3117}">
      <dsp:nvSpPr>
        <dsp:cNvPr id="0" name=""/>
        <dsp:cNvSpPr/>
      </dsp:nvSpPr>
      <dsp:spPr>
        <a:xfrm>
          <a:off x="0" y="1254072"/>
          <a:ext cx="4207433" cy="655200"/>
        </a:xfrm>
        <a:prstGeom prst="rect">
          <a:avLst/>
        </a:prstGeom>
        <a:solidFill>
          <a:schemeClr val="bg1">
            <a:lumMod val="85000"/>
            <a:alpha val="7500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544" tIns="270764" rIns="326544" bIns="71120" numCol="1" spcCol="1270" anchor="t" anchorCtr="0">
          <a:noAutofit/>
        </a:bodyPr>
        <a:lstStyle/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שימוש בפקודה 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info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בכדי לראות מידע על האינדקסים , כמות השורות , האם יש ערכים חסרים , סוגי הנתונים בכל עמודה </a:t>
          </a:r>
          <a:r>
            <a:rPr lang="he-IL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וזכרון</a:t>
          </a:r>
          <a:endParaRPr lang="he-IL" sz="1000" b="1" i="0" u="none" strike="noStrike" kern="1200" cap="none" dirty="0"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</dsp:txBody>
      <dsp:txXfrm>
        <a:off x="0" y="1254072"/>
        <a:ext cx="4207433" cy="655200"/>
      </dsp:txXfrm>
    </dsp:sp>
    <dsp:sp modelId="{D5E50843-A8FC-4900-959C-E480AB6883F7}">
      <dsp:nvSpPr>
        <dsp:cNvPr id="0" name=""/>
        <dsp:cNvSpPr/>
      </dsp:nvSpPr>
      <dsp:spPr>
        <a:xfrm>
          <a:off x="2770104" y="1062192"/>
          <a:ext cx="1344790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22" tIns="0" rIns="111322" bIns="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1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הצגת סוגי נתונים</a:t>
          </a:r>
        </a:p>
      </dsp:txBody>
      <dsp:txXfrm>
        <a:off x="2788838" y="1080926"/>
        <a:ext cx="1307322" cy="34629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C7E4A-7DFC-488F-8DE5-F0A5ABBD0B08}">
      <dsp:nvSpPr>
        <dsp:cNvPr id="0" name=""/>
        <dsp:cNvSpPr/>
      </dsp:nvSpPr>
      <dsp:spPr>
        <a:xfrm>
          <a:off x="0" y="168837"/>
          <a:ext cx="4207433" cy="1077300"/>
        </a:xfrm>
        <a:prstGeom prst="rect">
          <a:avLst/>
        </a:prstGeom>
        <a:solidFill>
          <a:schemeClr val="bg1">
            <a:lumMod val="85000"/>
            <a:alpha val="7500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544" tIns="187452" rIns="326544" bIns="71120" numCol="1" spcCol="1270" anchor="t" anchorCtr="0">
          <a:noAutofit/>
        </a:bodyPr>
        <a:lstStyle/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יצרתי גרף פיזור בין מחירי ה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High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שבכל יום מסחר למחירי ה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Low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שבכל יום מסחר .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הגדרתי את הערכים , גודל הגרף ואת הגודל ביחס </a:t>
          </a:r>
          <a:r>
            <a:rPr lang="he-IL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להיסטוגרמות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, ומספר העמודות </a:t>
          </a:r>
          <a:r>
            <a:rPr lang="he-IL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בהיסטוגרמה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הוספתי כותרת והגדרתי פונט</a:t>
          </a:r>
        </a:p>
      </dsp:txBody>
      <dsp:txXfrm>
        <a:off x="0" y="168837"/>
        <a:ext cx="4207433" cy="1077300"/>
      </dsp:txXfrm>
    </dsp:sp>
    <dsp:sp modelId="{87797DD0-D0DE-46AD-8EEE-652DD998034E}">
      <dsp:nvSpPr>
        <dsp:cNvPr id="0" name=""/>
        <dsp:cNvSpPr/>
      </dsp:nvSpPr>
      <dsp:spPr>
        <a:xfrm>
          <a:off x="2797610" y="42195"/>
          <a:ext cx="1332881" cy="265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22" tIns="0" rIns="111322" bIns="0" numCol="1" spcCol="1270" anchor="ctr" anchorCtr="0">
          <a:noAutofit/>
        </a:bodyPr>
        <a:lstStyle/>
        <a:p>
          <a:pPr marL="0" lvl="0" indent="0" algn="ctr" defTabSz="466725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5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יצירת הגרף</a:t>
          </a:r>
        </a:p>
      </dsp:txBody>
      <dsp:txXfrm>
        <a:off x="2810579" y="55164"/>
        <a:ext cx="1306943" cy="239742"/>
      </dsp:txXfrm>
    </dsp:sp>
    <dsp:sp modelId="{6C4B6892-0277-4EB9-8D9F-F5BB194D3117}">
      <dsp:nvSpPr>
        <dsp:cNvPr id="0" name=""/>
        <dsp:cNvSpPr/>
      </dsp:nvSpPr>
      <dsp:spPr>
        <a:xfrm>
          <a:off x="0" y="1427577"/>
          <a:ext cx="4207433" cy="1559250"/>
        </a:xfrm>
        <a:prstGeom prst="rect">
          <a:avLst/>
        </a:prstGeom>
        <a:solidFill>
          <a:schemeClr val="bg1">
            <a:lumMod val="85000"/>
            <a:alpha val="7500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544" tIns="187452" rIns="326544" bIns="71120" numCol="1" spcCol="1270" anchor="t" anchorCtr="0">
          <a:noAutofit/>
        </a:bodyPr>
        <a:lstStyle/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אפשר לראות שפיזור הנקודות מאוד ממוקד סביב שיפוע ישר , זאת אומרת שיש קשר חזק בין 2 המדדים , כלומר ככל שהערך הגבוה עולה כך גם הערך הנמוך של המניה עולה ביום מסחר.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השונות היא קטנה בקושי יש נקודות בפיזור רחב מהקו הליניארי שנוצר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אפשר לראות לפי </a:t>
          </a:r>
          <a:r>
            <a:rPr lang="he-IL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ההיסטוגרמות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שההפלגות של ה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LOW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נמצאת בערכים קצת יותר נמוכים מההתפלגות של ה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HIGH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(שזה הגיוני)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he-IL" sz="1000" b="1" i="0" u="none" strike="noStrike" kern="1200" cap="none" dirty="0"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</dsp:txBody>
      <dsp:txXfrm>
        <a:off x="0" y="1427577"/>
        <a:ext cx="4207433" cy="1559250"/>
      </dsp:txXfrm>
    </dsp:sp>
    <dsp:sp modelId="{D5E50843-A8FC-4900-959C-E480AB6883F7}">
      <dsp:nvSpPr>
        <dsp:cNvPr id="0" name=""/>
        <dsp:cNvSpPr/>
      </dsp:nvSpPr>
      <dsp:spPr>
        <a:xfrm>
          <a:off x="2772811" y="1294737"/>
          <a:ext cx="1346105" cy="265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22" tIns="0" rIns="111322" bIns="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1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מסקנות מהגרף</a:t>
          </a:r>
        </a:p>
      </dsp:txBody>
      <dsp:txXfrm>
        <a:off x="2785780" y="1307706"/>
        <a:ext cx="1320167" cy="2397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C7E4A-7DFC-488F-8DE5-F0A5ABBD0B08}">
      <dsp:nvSpPr>
        <dsp:cNvPr id="0" name=""/>
        <dsp:cNvSpPr/>
      </dsp:nvSpPr>
      <dsp:spPr>
        <a:xfrm>
          <a:off x="0" y="203872"/>
          <a:ext cx="4207433" cy="762300"/>
        </a:xfrm>
        <a:prstGeom prst="rect">
          <a:avLst/>
        </a:prstGeom>
        <a:solidFill>
          <a:schemeClr val="bg1">
            <a:lumMod val="85000"/>
            <a:alpha val="7500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544" tIns="229108" rIns="326544" bIns="71120" numCol="1" spcCol="1270" anchor="t" anchorCtr="0">
          <a:noAutofit/>
        </a:bodyPr>
        <a:lstStyle/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בדקתי מה אינדקס , ניתן לראות שהוא מסוג </a:t>
          </a:r>
          <a:r>
            <a:rPr lang="en-US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DataTime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, כלומר מציג את התאריכים שבהם התקבלו הנתונים , זה מתאים להמשך ניתוח הנתונים אז לא נשנה את האינדקס</a:t>
          </a:r>
        </a:p>
      </dsp:txBody>
      <dsp:txXfrm>
        <a:off x="0" y="203872"/>
        <a:ext cx="4207433" cy="762300"/>
      </dsp:txXfrm>
    </dsp:sp>
    <dsp:sp modelId="{87797DD0-D0DE-46AD-8EEE-652DD998034E}">
      <dsp:nvSpPr>
        <dsp:cNvPr id="0" name=""/>
        <dsp:cNvSpPr/>
      </dsp:nvSpPr>
      <dsp:spPr>
        <a:xfrm>
          <a:off x="2797610" y="49088"/>
          <a:ext cx="1332881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22" tIns="0" rIns="111322" bIns="0" numCol="1" spcCol="1270" anchor="ctr" anchorCtr="0">
          <a:noAutofit/>
        </a:bodyPr>
        <a:lstStyle/>
        <a:p>
          <a:pPr marL="0" lvl="0" indent="0" algn="ctr" defTabSz="466725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5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מידע על האינדקסים</a:t>
          </a:r>
        </a:p>
      </dsp:txBody>
      <dsp:txXfrm>
        <a:off x="2813462" y="64940"/>
        <a:ext cx="1301177" cy="293016"/>
      </dsp:txXfrm>
    </dsp:sp>
    <dsp:sp modelId="{6C4B6892-0277-4EB9-8D9F-F5BB194D3117}">
      <dsp:nvSpPr>
        <dsp:cNvPr id="0" name=""/>
        <dsp:cNvSpPr/>
      </dsp:nvSpPr>
      <dsp:spPr>
        <a:xfrm>
          <a:off x="0" y="1187932"/>
          <a:ext cx="4207433" cy="935550"/>
        </a:xfrm>
        <a:prstGeom prst="rect">
          <a:avLst/>
        </a:prstGeom>
        <a:solidFill>
          <a:schemeClr val="bg1">
            <a:lumMod val="85000"/>
            <a:alpha val="7500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544" tIns="229108" rIns="326544" bIns="71120" numCol="1" spcCol="1270" anchor="t" anchorCtr="0">
          <a:noAutofit/>
        </a:bodyPr>
        <a:lstStyle/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ניתן לראות שהעמודות מוגדרות ב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tuples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, שזה יכול לסבך את המשך ניתוח הנתונים , לכן בחרתי לשנות את זה.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חילצתי את הערכים מרמת האינדקס הראשונה(0) והחלפתי את העמודות הקיימות בתוצאה שהתקבלה </a:t>
          </a:r>
        </a:p>
      </dsp:txBody>
      <dsp:txXfrm>
        <a:off x="0" y="1187932"/>
        <a:ext cx="4207433" cy="935550"/>
      </dsp:txXfrm>
    </dsp:sp>
    <dsp:sp modelId="{D5E50843-A8FC-4900-959C-E480AB6883F7}">
      <dsp:nvSpPr>
        <dsp:cNvPr id="0" name=""/>
        <dsp:cNvSpPr/>
      </dsp:nvSpPr>
      <dsp:spPr>
        <a:xfrm>
          <a:off x="2772811" y="1025572"/>
          <a:ext cx="1346105" cy="3247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22" tIns="0" rIns="111322" bIns="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1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מידע על סוג העמודות</a:t>
          </a:r>
        </a:p>
      </dsp:txBody>
      <dsp:txXfrm>
        <a:off x="2788663" y="1041424"/>
        <a:ext cx="1314401" cy="2930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C7E4A-7DFC-488F-8DE5-F0A5ABBD0B08}">
      <dsp:nvSpPr>
        <dsp:cNvPr id="0" name=""/>
        <dsp:cNvSpPr/>
      </dsp:nvSpPr>
      <dsp:spPr>
        <a:xfrm>
          <a:off x="0" y="208340"/>
          <a:ext cx="4207433" cy="982800"/>
        </a:xfrm>
        <a:prstGeom prst="rect">
          <a:avLst/>
        </a:prstGeom>
        <a:solidFill>
          <a:schemeClr val="bg1">
            <a:lumMod val="85000"/>
            <a:alpha val="7500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544" tIns="270764" rIns="326544" bIns="71120" numCol="1" spcCol="1270" anchor="t" anchorCtr="0">
          <a:noAutofit/>
        </a:bodyPr>
        <a:lstStyle/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השתמשתי בפקודה 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loc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בכדי לגשת לשורה הספציפית של תאריך היום הולדת שלי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השתמשתי בסוגריים מרובעים כפולים כדי שיציג לי את המידע בצורה של טבלה.</a:t>
          </a:r>
        </a:p>
      </dsp:txBody>
      <dsp:txXfrm>
        <a:off x="0" y="208340"/>
        <a:ext cx="4207433" cy="982800"/>
      </dsp:txXfrm>
    </dsp:sp>
    <dsp:sp modelId="{87797DD0-D0DE-46AD-8EEE-652DD998034E}">
      <dsp:nvSpPr>
        <dsp:cNvPr id="0" name=""/>
        <dsp:cNvSpPr/>
      </dsp:nvSpPr>
      <dsp:spPr>
        <a:xfrm>
          <a:off x="2797610" y="25413"/>
          <a:ext cx="1332881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22" tIns="0" rIns="111322" bIns="0" numCol="1" spcCol="1270" anchor="ctr" anchorCtr="0">
          <a:noAutofit/>
        </a:bodyPr>
        <a:lstStyle/>
        <a:p>
          <a:pPr marL="0" lvl="0" indent="0" algn="ctr" defTabSz="466725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5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שורת יום הולדת</a:t>
          </a:r>
        </a:p>
      </dsp:txBody>
      <dsp:txXfrm>
        <a:off x="2816344" y="44147"/>
        <a:ext cx="1295413" cy="346292"/>
      </dsp:txXfrm>
    </dsp:sp>
    <dsp:sp modelId="{6C4B6892-0277-4EB9-8D9F-F5BB194D3117}">
      <dsp:nvSpPr>
        <dsp:cNvPr id="0" name=""/>
        <dsp:cNvSpPr/>
      </dsp:nvSpPr>
      <dsp:spPr>
        <a:xfrm>
          <a:off x="0" y="1453220"/>
          <a:ext cx="4207433" cy="982800"/>
        </a:xfrm>
        <a:prstGeom prst="rect">
          <a:avLst/>
        </a:prstGeom>
        <a:solidFill>
          <a:schemeClr val="bg1">
            <a:lumMod val="85000"/>
            <a:alpha val="7500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544" tIns="270764" rIns="326544" bIns="71120" numCol="1" spcCol="1270" anchor="t" anchorCtr="0">
          <a:noAutofit/>
        </a:bodyPr>
        <a:lstStyle/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השתמשתי בפקודה </a:t>
          </a:r>
          <a:r>
            <a:rPr lang="en-US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is_quarter_start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בכדי לגשת רק לתאריכים שהם תחילת רבעון (מחזיר 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TRUE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על אותם ערכים) 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סיננתי את אותו מידע עבור עמודת 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OPEN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בכדי </a:t>
          </a:r>
          <a:r>
            <a:rPr lang="he-IL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להציגרק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את נתוני הפתיחה</a:t>
          </a:r>
        </a:p>
      </dsp:txBody>
      <dsp:txXfrm>
        <a:off x="0" y="1453220"/>
        <a:ext cx="4207433" cy="982800"/>
      </dsp:txXfrm>
    </dsp:sp>
    <dsp:sp modelId="{D5E50843-A8FC-4900-959C-E480AB6883F7}">
      <dsp:nvSpPr>
        <dsp:cNvPr id="0" name=""/>
        <dsp:cNvSpPr/>
      </dsp:nvSpPr>
      <dsp:spPr>
        <a:xfrm>
          <a:off x="2772811" y="1261340"/>
          <a:ext cx="1346105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22" tIns="0" rIns="111322" bIns="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1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ערכי פתיחה בתחילת רבעון</a:t>
          </a:r>
        </a:p>
      </dsp:txBody>
      <dsp:txXfrm>
        <a:off x="2791545" y="1280074"/>
        <a:ext cx="1308637" cy="3462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C7E4A-7DFC-488F-8DE5-F0A5ABBD0B08}">
      <dsp:nvSpPr>
        <dsp:cNvPr id="0" name=""/>
        <dsp:cNvSpPr/>
      </dsp:nvSpPr>
      <dsp:spPr>
        <a:xfrm>
          <a:off x="0" y="253687"/>
          <a:ext cx="4207433" cy="850500"/>
        </a:xfrm>
        <a:prstGeom prst="rect">
          <a:avLst/>
        </a:prstGeom>
        <a:solidFill>
          <a:schemeClr val="bg1">
            <a:lumMod val="85000"/>
            <a:alpha val="7500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544" tIns="312420" rIns="326544" bIns="71120" numCol="1" spcCol="1270" anchor="t" anchorCtr="0">
          <a:noAutofit/>
        </a:bodyPr>
        <a:lstStyle/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השתמשתי בפקודת </a:t>
          </a:r>
          <a:r>
            <a:rPr lang="en-US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index.to_period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(‘M’)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בכדי להמיר את האינדקס לתקופת זמן לפי חודשים והכנסתי את הערכים שהתקבלו לעמודה חדשה בשם </a:t>
          </a:r>
          <a:r>
            <a:rPr lang="en-US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month_p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</a:t>
          </a:r>
        </a:p>
      </dsp:txBody>
      <dsp:txXfrm>
        <a:off x="0" y="253687"/>
        <a:ext cx="4207433" cy="850500"/>
      </dsp:txXfrm>
    </dsp:sp>
    <dsp:sp modelId="{87797DD0-D0DE-46AD-8EEE-652DD998034E}">
      <dsp:nvSpPr>
        <dsp:cNvPr id="0" name=""/>
        <dsp:cNvSpPr/>
      </dsp:nvSpPr>
      <dsp:spPr>
        <a:xfrm>
          <a:off x="2797610" y="42618"/>
          <a:ext cx="1332881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22" tIns="0" rIns="111322" bIns="0" numCol="1" spcCol="1270" anchor="ctr" anchorCtr="0">
          <a:noAutofit/>
        </a:bodyPr>
        <a:lstStyle/>
        <a:p>
          <a:pPr marL="0" lvl="0" indent="0" algn="ctr" defTabSz="466725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5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יצירת עמודת חודשים</a:t>
          </a:r>
        </a:p>
      </dsp:txBody>
      <dsp:txXfrm>
        <a:off x="2819226" y="64234"/>
        <a:ext cx="1289649" cy="399568"/>
      </dsp:txXfrm>
    </dsp:sp>
    <dsp:sp modelId="{6C4B6892-0277-4EB9-8D9F-F5BB194D3117}">
      <dsp:nvSpPr>
        <dsp:cNvPr id="0" name=""/>
        <dsp:cNvSpPr/>
      </dsp:nvSpPr>
      <dsp:spPr>
        <a:xfrm>
          <a:off x="0" y="1406587"/>
          <a:ext cx="4207433" cy="874125"/>
        </a:xfrm>
        <a:prstGeom prst="rect">
          <a:avLst/>
        </a:prstGeom>
        <a:solidFill>
          <a:schemeClr val="bg1">
            <a:lumMod val="85000"/>
            <a:alpha val="7500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544" tIns="312420" rIns="326544" bIns="71120" numCol="1" spcCol="1270" anchor="t" anchorCtr="0">
          <a:noAutofit/>
        </a:bodyPr>
        <a:lstStyle/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השתמשתי בפקודת </a:t>
          </a:r>
          <a:r>
            <a:rPr lang="en-US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Groupby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כדי לחלק את המידע של ה</a:t>
          </a:r>
          <a:r>
            <a:rPr lang="en-US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DataFrame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לפי קבוצות שמבוססות על החודשים .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הכנסתי את התוצאה לאובייקט חדש בשם </a:t>
          </a:r>
          <a:r>
            <a:rPr lang="en-US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group_month</a:t>
          </a:r>
          <a:endParaRPr lang="he-IL" sz="1000" b="1" i="0" u="none" strike="noStrike" kern="1200" cap="none" dirty="0"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</dsp:txBody>
      <dsp:txXfrm>
        <a:off x="0" y="1406587"/>
        <a:ext cx="4207433" cy="874125"/>
      </dsp:txXfrm>
    </dsp:sp>
    <dsp:sp modelId="{D5E50843-A8FC-4900-959C-E480AB6883F7}">
      <dsp:nvSpPr>
        <dsp:cNvPr id="0" name=""/>
        <dsp:cNvSpPr/>
      </dsp:nvSpPr>
      <dsp:spPr>
        <a:xfrm>
          <a:off x="2772811" y="1185187"/>
          <a:ext cx="1346105" cy="442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22" tIns="0" rIns="111322" bIns="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1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קיבוץ נתונים לפי חודש</a:t>
          </a:r>
        </a:p>
      </dsp:txBody>
      <dsp:txXfrm>
        <a:off x="2794427" y="1206803"/>
        <a:ext cx="1302873" cy="399568"/>
      </dsp:txXfrm>
    </dsp:sp>
    <dsp:sp modelId="{7B539C19-2236-47FA-963B-8D8048F9F3CB}">
      <dsp:nvSpPr>
        <dsp:cNvPr id="0" name=""/>
        <dsp:cNvSpPr/>
      </dsp:nvSpPr>
      <dsp:spPr>
        <a:xfrm>
          <a:off x="0" y="2522152"/>
          <a:ext cx="4207433" cy="1157625"/>
        </a:xfrm>
        <a:prstGeom prst="rect">
          <a:avLst/>
        </a:prstGeom>
        <a:solidFill>
          <a:prstClr val="white">
            <a:lumMod val="85000"/>
            <a:alpha val="75000"/>
          </a:prstClr>
        </a:solidFill>
        <a:ln w="9525" cap="flat" cmpd="sng" algn="ctr">
          <a:solidFill>
            <a:prstClr val="black">
              <a:hueOff val="0"/>
              <a:satOff val="0"/>
              <a:lumOff val="0"/>
              <a:alphaOff val="0"/>
            </a:prst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544" tIns="416560" rIns="326544" bIns="71120" numCol="1" spcCol="1270" anchor="t" anchorCtr="0">
          <a:noAutofit/>
        </a:bodyPr>
        <a:lstStyle/>
        <a:p>
          <a:pPr marL="0" lvl="0" indent="0" algn="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השתמשתי בפקודה </a:t>
          </a:r>
          <a:r>
            <a:rPr lang="en-US" sz="1000" b="1" i="0" u="none" strike="noStrike" kern="1200" cap="none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group_month.mean</a:t>
          </a:r>
          <a:r>
            <a:rPr lang="en-US" sz="10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()</a:t>
          </a:r>
          <a:r>
            <a:rPr lang="he-IL" sz="10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שבעצם מחשבת את הממוצע לכל עמודה לפי הקבוצות שחילקתי באובייקט (חודשים)</a:t>
          </a:r>
        </a:p>
        <a:p>
          <a:pPr marL="0" lvl="0" indent="0" algn="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סיננתי את השורות שיופיעו ככה שרק השורה של אפריל תופיע (ע"י </a:t>
          </a:r>
          <a:r>
            <a:rPr lang="en-US" sz="10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loc</a:t>
          </a:r>
          <a:r>
            <a:rPr lang="he-IL" sz="10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) </a:t>
          </a:r>
        </a:p>
      </dsp:txBody>
      <dsp:txXfrm>
        <a:off x="0" y="2522152"/>
        <a:ext cx="4207433" cy="1157625"/>
      </dsp:txXfrm>
    </dsp:sp>
    <dsp:sp modelId="{959A0F90-2EEB-4413-8B21-6FDD2D727A44}">
      <dsp:nvSpPr>
        <dsp:cNvPr id="0" name=""/>
        <dsp:cNvSpPr/>
      </dsp:nvSpPr>
      <dsp:spPr>
        <a:xfrm>
          <a:off x="2801174" y="2330384"/>
          <a:ext cx="1332586" cy="442800"/>
        </a:xfrm>
        <a:prstGeom prst="roundRect">
          <a:avLst/>
        </a:prstGeom>
        <a:solidFill>
          <a:prstClr val="white">
            <a:hueOff val="0"/>
            <a:satOff val="0"/>
            <a:lumOff val="0"/>
            <a:alphaOff val="0"/>
          </a:prstClr>
        </a:solidFill>
        <a:ln>
          <a:solidFill>
            <a:srgbClr val="0BD0D9">
              <a:lumMod val="60000"/>
              <a:lumOff val="40000"/>
            </a:srgb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22" tIns="0" rIns="111322" bIns="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100" b="1" i="0" u="none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חישוב הממוצעים לפי אפריל</a:t>
          </a:r>
        </a:p>
      </dsp:txBody>
      <dsp:txXfrm>
        <a:off x="2822790" y="2352000"/>
        <a:ext cx="1289354" cy="3995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C7E4A-7DFC-488F-8DE5-F0A5ABBD0B08}">
      <dsp:nvSpPr>
        <dsp:cNvPr id="0" name=""/>
        <dsp:cNvSpPr/>
      </dsp:nvSpPr>
      <dsp:spPr>
        <a:xfrm>
          <a:off x="0" y="106974"/>
          <a:ext cx="4207433" cy="1667869"/>
        </a:xfrm>
        <a:prstGeom prst="rect">
          <a:avLst/>
        </a:prstGeom>
        <a:solidFill>
          <a:schemeClr val="bg1">
            <a:lumMod val="85000"/>
            <a:alpha val="7500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544" tIns="104140" rIns="326544" bIns="71120" numCol="1" spcCol="1270" anchor="t" anchorCtr="0">
          <a:noAutofit/>
        </a:bodyPr>
        <a:lstStyle/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בחרתי לפצל את התצוגה ל3 גרפים – גרף 1 לערכים של 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open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, גרף שני לערכים של 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close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וגרף 3 לערכים של 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volume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.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בהתחלה יצרתי גרף נפרד לכל אחד מהם ולאחר מכן חיברתי את כולם לתצוגה אחת .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בכל אחד מהגרפים מוצגים ערכי ה - </a:t>
          </a:r>
          <a:r>
            <a:rPr lang="en-US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max,min,mean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בחלוקה לצבעים שונים.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שיחקתי עם גודל התצוגה(</a:t>
          </a:r>
          <a:r>
            <a:rPr lang="en-US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figsize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) עד שזה היה נראה לי כמו שרציתי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השתמשתי בספרית 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SEABORN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ליצירת הגרפים</a:t>
          </a:r>
        </a:p>
      </dsp:txBody>
      <dsp:txXfrm>
        <a:off x="0" y="106974"/>
        <a:ext cx="4207433" cy="1667869"/>
      </dsp:txXfrm>
    </dsp:sp>
    <dsp:sp modelId="{87797DD0-D0DE-46AD-8EEE-652DD998034E}">
      <dsp:nvSpPr>
        <dsp:cNvPr id="0" name=""/>
        <dsp:cNvSpPr/>
      </dsp:nvSpPr>
      <dsp:spPr>
        <a:xfrm>
          <a:off x="2838254" y="16411"/>
          <a:ext cx="1332881" cy="1474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22" tIns="0" rIns="111322" bIns="0" numCol="1" spcCol="1270" anchor="ctr" anchorCtr="0">
          <a:noAutofit/>
        </a:bodyPr>
        <a:lstStyle/>
        <a:p>
          <a:pPr marL="0" lvl="0" indent="0" algn="ctr" defTabSz="466725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5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יצירת סט גרפים</a:t>
          </a:r>
        </a:p>
      </dsp:txBody>
      <dsp:txXfrm>
        <a:off x="2845452" y="23609"/>
        <a:ext cx="1318485" cy="133059"/>
      </dsp:txXfrm>
    </dsp:sp>
    <dsp:sp modelId="{6C4B6892-0277-4EB9-8D9F-F5BB194D3117}">
      <dsp:nvSpPr>
        <dsp:cNvPr id="0" name=""/>
        <dsp:cNvSpPr/>
      </dsp:nvSpPr>
      <dsp:spPr>
        <a:xfrm>
          <a:off x="0" y="1875545"/>
          <a:ext cx="4207433" cy="2036053"/>
        </a:xfrm>
        <a:prstGeom prst="rect">
          <a:avLst/>
        </a:prstGeom>
        <a:solidFill>
          <a:schemeClr val="bg1">
            <a:lumMod val="85000"/>
            <a:alpha val="7500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544" tIns="104140" rIns="326544" bIns="71120" numCol="1" spcCol="1270" anchor="t" anchorCtr="0">
          <a:noAutofit/>
        </a:bodyPr>
        <a:lstStyle/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he-IL" sz="1000" b="1" i="0" u="none" strike="noStrike" kern="1200" cap="none" dirty="0"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עבור כל גרף :</a:t>
          </a:r>
        </a:p>
        <a:p>
          <a:pPr marL="114300" lvl="2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קבעתי כותרת מתאימה ע"י </a:t>
          </a:r>
          <a:r>
            <a:rPr lang="en-US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set_title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</a:t>
          </a:r>
        </a:p>
        <a:p>
          <a:pPr marL="114300" lvl="2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קבעתי ציר 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X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של חודשים</a:t>
          </a:r>
        </a:p>
        <a:p>
          <a:pPr marL="114300" lvl="2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קבעתי ציר 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Y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של 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mean/min/max</a:t>
          </a:r>
          <a:endParaRPr lang="he-IL" sz="1000" b="1" i="0" u="none" strike="noStrike" kern="1200" cap="none" dirty="0"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  <a:p>
          <a:pPr marL="114300" lvl="2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נתתי צבע שרציתי </a:t>
          </a:r>
        </a:p>
        <a:p>
          <a:pPr marL="114300" lvl="2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יצרתי תווית 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(label)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, שמסביר למה מתייחסות העמודות</a:t>
          </a:r>
        </a:p>
        <a:p>
          <a:pPr marL="114300" lvl="2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שיוך הנתונים לגרף </a:t>
          </a:r>
          <a:r>
            <a:rPr lang="he-IL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מסויים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ע"י 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axis</a:t>
          </a:r>
          <a:endParaRPr lang="he-IL" sz="1000" b="1" i="0" u="none" strike="noStrike" kern="1200" cap="none" dirty="0"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  <a:p>
          <a:pPr marL="114300" lvl="2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שיניתי את הזווית של הערכים בציר ה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X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ככה שהם יהיו ב45 מעלות בכדי שיהיה קריא ע"י 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rotation=45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</a:t>
          </a:r>
        </a:p>
        <a:p>
          <a:pPr marL="114300" lvl="2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בהמשך הוספתי שמות מתאימים לציר ה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Y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</a:t>
          </a:r>
          <a:r>
            <a:rPr lang="he-IL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וה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X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לכל גרף</a:t>
          </a:r>
        </a:p>
      </dsp:txBody>
      <dsp:txXfrm>
        <a:off x="0" y="1875545"/>
        <a:ext cx="4207433" cy="2036053"/>
      </dsp:txXfrm>
    </dsp:sp>
    <dsp:sp modelId="{D5E50843-A8FC-4900-959C-E480AB6883F7}">
      <dsp:nvSpPr>
        <dsp:cNvPr id="0" name=""/>
        <dsp:cNvSpPr/>
      </dsp:nvSpPr>
      <dsp:spPr>
        <a:xfrm>
          <a:off x="2823616" y="1827557"/>
          <a:ext cx="1346105" cy="1474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22" tIns="0" rIns="111322" bIns="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1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יצירת כל גרף</a:t>
          </a:r>
        </a:p>
      </dsp:txBody>
      <dsp:txXfrm>
        <a:off x="2830814" y="1834755"/>
        <a:ext cx="1331709" cy="13305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C7E4A-7DFC-488F-8DE5-F0A5ABBD0B08}">
      <dsp:nvSpPr>
        <dsp:cNvPr id="0" name=""/>
        <dsp:cNvSpPr/>
      </dsp:nvSpPr>
      <dsp:spPr>
        <a:xfrm>
          <a:off x="0" y="218577"/>
          <a:ext cx="4207433" cy="1146600"/>
        </a:xfrm>
        <a:prstGeom prst="rect">
          <a:avLst/>
        </a:prstGeom>
        <a:solidFill>
          <a:schemeClr val="bg1">
            <a:lumMod val="85000"/>
            <a:alpha val="7500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544" tIns="270764" rIns="326544" bIns="71120" numCol="1" spcCol="1270" anchor="t" anchorCtr="0">
          <a:noAutofit/>
        </a:bodyPr>
        <a:lstStyle/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השתמשתי בפקודה </a:t>
          </a:r>
          <a:r>
            <a:rPr lang="en-US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day_of_week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כדי להציג את ימי השבוע , ככה ש0 זה יום שני ויום ראשון זה 6 . הכנסתי את זה לעמודה חדשה בשם 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day of week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.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קיבצתי את ה</a:t>
          </a:r>
          <a:r>
            <a:rPr lang="en-US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DataFrame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לפי הימים על ידי </a:t>
          </a:r>
          <a:r>
            <a:rPr lang="en-US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groupby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והכנסתי את זה ל</a:t>
          </a:r>
          <a:r>
            <a:rPr lang="en-US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DataFrame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חדש</a:t>
          </a:r>
        </a:p>
      </dsp:txBody>
      <dsp:txXfrm>
        <a:off x="0" y="218577"/>
        <a:ext cx="4207433" cy="1146600"/>
      </dsp:txXfrm>
    </dsp:sp>
    <dsp:sp modelId="{87797DD0-D0DE-46AD-8EEE-652DD998034E}">
      <dsp:nvSpPr>
        <dsp:cNvPr id="0" name=""/>
        <dsp:cNvSpPr/>
      </dsp:nvSpPr>
      <dsp:spPr>
        <a:xfrm>
          <a:off x="2797610" y="35651"/>
          <a:ext cx="1332881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22" tIns="0" rIns="111322" bIns="0" numCol="1" spcCol="1270" anchor="ctr" anchorCtr="0">
          <a:noAutofit/>
        </a:bodyPr>
        <a:lstStyle/>
        <a:p>
          <a:pPr marL="0" lvl="0" indent="0" algn="ctr" defTabSz="466725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5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קיבוץ לפי יום</a:t>
          </a:r>
        </a:p>
      </dsp:txBody>
      <dsp:txXfrm>
        <a:off x="2816344" y="54385"/>
        <a:ext cx="1295413" cy="346292"/>
      </dsp:txXfrm>
    </dsp:sp>
    <dsp:sp modelId="{6C4B6892-0277-4EB9-8D9F-F5BB194D3117}">
      <dsp:nvSpPr>
        <dsp:cNvPr id="0" name=""/>
        <dsp:cNvSpPr/>
      </dsp:nvSpPr>
      <dsp:spPr>
        <a:xfrm>
          <a:off x="0" y="1627258"/>
          <a:ext cx="4207433" cy="798525"/>
        </a:xfrm>
        <a:prstGeom prst="rect">
          <a:avLst/>
        </a:prstGeom>
        <a:solidFill>
          <a:schemeClr val="bg1">
            <a:lumMod val="85000"/>
            <a:alpha val="7500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544" tIns="270764" rIns="326544" bIns="71120" numCol="1" spcCol="1270" anchor="t" anchorCtr="0">
          <a:noAutofit/>
        </a:bodyPr>
        <a:lstStyle/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השתמשתי ב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describe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על ה</a:t>
          </a:r>
          <a:r>
            <a:rPr lang="en-US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DataFrame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החדש , סיננתי לפי 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close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והצגתי רק את ה</a:t>
          </a:r>
          <a:r>
            <a:rPr lang="en-US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max,mean,median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– ניתן לראות שאין 5,6 בגלל שזה לא ימי מסחר.</a:t>
          </a:r>
        </a:p>
      </dsp:txBody>
      <dsp:txXfrm>
        <a:off x="0" y="1627258"/>
        <a:ext cx="4207433" cy="798525"/>
      </dsp:txXfrm>
    </dsp:sp>
    <dsp:sp modelId="{D5E50843-A8FC-4900-959C-E480AB6883F7}">
      <dsp:nvSpPr>
        <dsp:cNvPr id="0" name=""/>
        <dsp:cNvSpPr/>
      </dsp:nvSpPr>
      <dsp:spPr>
        <a:xfrm>
          <a:off x="2772811" y="1435378"/>
          <a:ext cx="1346105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22" tIns="0" rIns="111322" bIns="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1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חישוב הממוצע חציון ומקסימום</a:t>
          </a:r>
        </a:p>
      </dsp:txBody>
      <dsp:txXfrm>
        <a:off x="2791545" y="1454112"/>
        <a:ext cx="1308637" cy="3462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C7E4A-7DFC-488F-8DE5-F0A5ABBD0B08}">
      <dsp:nvSpPr>
        <dsp:cNvPr id="0" name=""/>
        <dsp:cNvSpPr/>
      </dsp:nvSpPr>
      <dsp:spPr>
        <a:xfrm>
          <a:off x="0" y="130268"/>
          <a:ext cx="4207433" cy="1713600"/>
        </a:xfrm>
        <a:prstGeom prst="rect">
          <a:avLst/>
        </a:prstGeom>
        <a:solidFill>
          <a:schemeClr val="bg1">
            <a:lumMod val="85000"/>
            <a:alpha val="7500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544" tIns="166624" rIns="326544" bIns="71120" numCol="1" spcCol="1270" anchor="t" anchorCtr="0">
          <a:noAutofit/>
        </a:bodyPr>
        <a:lstStyle/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הכנסתי את ערכי המקסימום , חציון וממוצע למשתנים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יצרתי מערך עם מיקום לכל יום בשבוע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יצרתי משתנה בשם 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width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שקובע רוחב 0.25 שנוכל להוסיף/להחסיר לברים כדי שיופיע אחד ליד השני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יצרתי גרף , קבעתי את הגודל שלו והצגתי כל ערך (מקסימום, חציון וממוצע ) לכל יום בשבוע כאשר הממוצע באמצע של היום והאחרים במרחק 0.25 מהאמצע . הגדרתי </a:t>
          </a:r>
          <a:r>
            <a:rPr lang="he-IL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תויות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, צבעים וכותרות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הוספתי את הפקודה </a:t>
          </a:r>
          <a:r>
            <a:rPr lang="en-US" sz="1000" b="1" i="0" u="none" strike="noStrike" kern="1200" cap="none" dirty="0" err="1">
              <a:latin typeface="Segoe UI Semibold" panose="020B0702040204020203" pitchFamily="34" charset="0"/>
              <a:cs typeface="Segoe UI Semibold" panose="020B0702040204020203" pitchFamily="34" charset="0"/>
              <a:sym typeface="Arial"/>
            </a:rPr>
            <a:t>tight_layout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cs typeface="Segoe UI Semibold" panose="020B0702040204020203" pitchFamily="34" charset="0"/>
              <a:sym typeface="Arial"/>
            </a:rPr>
            <a:t>()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cs typeface="Segoe UI Semibold" panose="020B0702040204020203" pitchFamily="34" charset="0"/>
              <a:sym typeface="Arial"/>
            </a:rPr>
            <a:t> כי המקרא הסתיר לי את הגרף אז זה סידר את זה.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</a:t>
          </a:r>
        </a:p>
      </dsp:txBody>
      <dsp:txXfrm>
        <a:off x="0" y="130268"/>
        <a:ext cx="4207433" cy="1713600"/>
      </dsp:txXfrm>
    </dsp:sp>
    <dsp:sp modelId="{87797DD0-D0DE-46AD-8EEE-652DD998034E}">
      <dsp:nvSpPr>
        <dsp:cNvPr id="0" name=""/>
        <dsp:cNvSpPr/>
      </dsp:nvSpPr>
      <dsp:spPr>
        <a:xfrm>
          <a:off x="2492264" y="17698"/>
          <a:ext cx="1715168" cy="236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22" tIns="0" rIns="111322" bIns="0" numCol="1" spcCol="1270" anchor="ctr" anchorCtr="0">
          <a:noAutofit/>
        </a:bodyPr>
        <a:lstStyle/>
        <a:p>
          <a:pPr marL="0" lvl="0" indent="0" algn="ctr" defTabSz="466725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5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יצירת הגרף</a:t>
          </a:r>
        </a:p>
      </dsp:txBody>
      <dsp:txXfrm>
        <a:off x="2503792" y="29226"/>
        <a:ext cx="1692112" cy="213104"/>
      </dsp:txXfrm>
    </dsp:sp>
    <dsp:sp modelId="{6C4B6892-0277-4EB9-8D9F-F5BB194D3117}">
      <dsp:nvSpPr>
        <dsp:cNvPr id="0" name=""/>
        <dsp:cNvSpPr/>
      </dsp:nvSpPr>
      <dsp:spPr>
        <a:xfrm>
          <a:off x="0" y="2005149"/>
          <a:ext cx="4207433" cy="1537199"/>
        </a:xfrm>
        <a:prstGeom prst="rect">
          <a:avLst/>
        </a:prstGeom>
        <a:solidFill>
          <a:schemeClr val="bg1">
            <a:lumMod val="85000"/>
            <a:alpha val="7500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544" tIns="166624" rIns="326544" bIns="71120" numCol="1" spcCol="1270" anchor="t" anchorCtr="0">
          <a:noAutofit/>
        </a:bodyPr>
        <a:lstStyle/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0 – יום שני והלאה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אפשר לראות שערכי החציון והמוצע של הסגירה מאוד דומים עבור החלוקה לפי ימים  ואפילו בגרף של יום רביעי הערכים די זהים.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לעומת זאת מדד המקסימום של הסגירה הרבה יותר גבוה מהממוצע והחציון וזה מתבטא בכל הימים , זאת אומרת שכנראה יש ערכים שמושכים כלפי מעלה את הממוצעים.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הערכים די דומים בין הימים ואין התנהגויות שונות בימים שונים.</a:t>
          </a:r>
        </a:p>
      </dsp:txBody>
      <dsp:txXfrm>
        <a:off x="0" y="2005149"/>
        <a:ext cx="4207433" cy="1537199"/>
      </dsp:txXfrm>
    </dsp:sp>
    <dsp:sp modelId="{D5E50843-A8FC-4900-959C-E480AB6883F7}">
      <dsp:nvSpPr>
        <dsp:cNvPr id="0" name=""/>
        <dsp:cNvSpPr/>
      </dsp:nvSpPr>
      <dsp:spPr>
        <a:xfrm>
          <a:off x="2772811" y="1887069"/>
          <a:ext cx="1346105" cy="236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22" tIns="0" rIns="111322" bIns="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1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מסקנות מהגרף</a:t>
          </a:r>
        </a:p>
      </dsp:txBody>
      <dsp:txXfrm>
        <a:off x="2784339" y="1898597"/>
        <a:ext cx="1323049" cy="21310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C7E4A-7DFC-488F-8DE5-F0A5ABBD0B08}">
      <dsp:nvSpPr>
        <dsp:cNvPr id="0" name=""/>
        <dsp:cNvSpPr/>
      </dsp:nvSpPr>
      <dsp:spPr>
        <a:xfrm>
          <a:off x="0" y="146692"/>
          <a:ext cx="4207433" cy="1219050"/>
        </a:xfrm>
        <a:prstGeom prst="rect">
          <a:avLst/>
        </a:prstGeom>
        <a:solidFill>
          <a:schemeClr val="bg1">
            <a:lumMod val="85000"/>
            <a:alpha val="7500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544" tIns="187452" rIns="326544" bIns="71120" numCol="1" spcCol="1270" anchor="t" anchorCtr="0">
          <a:noAutofit/>
        </a:bodyPr>
        <a:lstStyle/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סיננתי את הערכים לפי עמודות מספריות , הכנסתי למשתנה חדש </a:t>
          </a:r>
          <a:r>
            <a:rPr lang="en-US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df</a:t>
          </a:r>
          <a:endParaRPr lang="he-IL" sz="1000" b="1" i="0" u="none" strike="noStrike" kern="1200" cap="none" dirty="0"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יצרתי </a:t>
          </a: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Heatmap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להציג את </a:t>
          </a:r>
          <a:r>
            <a:rPr lang="he-IL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הקורולציה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בין כל זוג עמודות ב</a:t>
          </a:r>
          <a:r>
            <a:rPr lang="en-US" sz="1000" b="1" i="0" u="none" strike="noStrike" kern="1200" cap="none" dirty="0" err="1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DataFrame</a:t>
          </a: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 , הוספתי תצוגה של הערכים המספריים כאשר 1 קשר ישיר , 1- קשר הפוך , 0 אין קשר  , הגדרתי מפת צבעים שתתאים לי לצבעים של המצגת .</a:t>
          </a:r>
        </a:p>
      </dsp:txBody>
      <dsp:txXfrm>
        <a:off x="0" y="146692"/>
        <a:ext cx="4207433" cy="1219050"/>
      </dsp:txXfrm>
    </dsp:sp>
    <dsp:sp modelId="{87797DD0-D0DE-46AD-8EEE-652DD998034E}">
      <dsp:nvSpPr>
        <dsp:cNvPr id="0" name=""/>
        <dsp:cNvSpPr/>
      </dsp:nvSpPr>
      <dsp:spPr>
        <a:xfrm>
          <a:off x="2492264" y="20050"/>
          <a:ext cx="1715168" cy="265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22" tIns="0" rIns="111322" bIns="0" numCol="1" spcCol="1270" anchor="ctr" anchorCtr="0">
          <a:noAutofit/>
        </a:bodyPr>
        <a:lstStyle/>
        <a:p>
          <a:pPr marL="0" lvl="0" indent="0" algn="ctr" defTabSz="466725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05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סינון ערכים מספריים והצגת </a:t>
          </a:r>
          <a:r>
            <a:rPr lang="en-US" sz="105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heatmap</a:t>
          </a:r>
          <a:endParaRPr lang="he-IL" sz="1050" b="1" i="0" u="none" strike="noStrike" kern="1200" cap="none" dirty="0"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</dsp:txBody>
      <dsp:txXfrm>
        <a:off x="2505233" y="33019"/>
        <a:ext cx="1689230" cy="239742"/>
      </dsp:txXfrm>
    </dsp:sp>
    <dsp:sp modelId="{6C4B6892-0277-4EB9-8D9F-F5BB194D3117}">
      <dsp:nvSpPr>
        <dsp:cNvPr id="0" name=""/>
        <dsp:cNvSpPr/>
      </dsp:nvSpPr>
      <dsp:spPr>
        <a:xfrm>
          <a:off x="0" y="1547182"/>
          <a:ext cx="4207433" cy="1445850"/>
        </a:xfrm>
        <a:prstGeom prst="rect">
          <a:avLst/>
        </a:prstGeom>
        <a:solidFill>
          <a:schemeClr val="bg1">
            <a:lumMod val="85000"/>
            <a:alpha val="7500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544" tIns="187452" rIns="326544" bIns="71120" numCol="1" spcCol="1270" anchor="t" anchorCtr="0">
          <a:noAutofit/>
        </a:bodyPr>
        <a:lstStyle/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אפשר לראות שיש קשר ישיר בין העמודות : 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Close – high , low , open</a:t>
          </a:r>
          <a:endParaRPr lang="he-IL" sz="1000" b="1" i="0" u="none" strike="noStrike" kern="1200" cap="none" dirty="0"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Open – high , low , close</a:t>
          </a:r>
          <a:endParaRPr lang="he-IL" sz="1000" b="1" i="0" u="none" strike="noStrike" kern="1200" cap="none" dirty="0"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אפשר להסיק שככל הנראה המחירים בכל יום משתנים בצורה די דומה , כלומר ביום של עליה - 4 המדדים הללו עולים כמעט באותו האחוז לעומת היום הקודם לו.</a:t>
          </a:r>
        </a:p>
        <a:p>
          <a:pPr marL="57150" lvl="1" indent="-57150" algn="r" defTabSz="4445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e-IL" sz="10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לעומת זו אין קשר בין ימי המסחר במהלך השבוע לנתונים אלו.</a:t>
          </a:r>
        </a:p>
      </dsp:txBody>
      <dsp:txXfrm>
        <a:off x="0" y="1547182"/>
        <a:ext cx="4207433" cy="1445850"/>
      </dsp:txXfrm>
    </dsp:sp>
    <dsp:sp modelId="{D5E50843-A8FC-4900-959C-E480AB6883F7}">
      <dsp:nvSpPr>
        <dsp:cNvPr id="0" name=""/>
        <dsp:cNvSpPr/>
      </dsp:nvSpPr>
      <dsp:spPr>
        <a:xfrm>
          <a:off x="2772811" y="1414342"/>
          <a:ext cx="1346105" cy="265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322" tIns="0" rIns="111322" bIns="0" numCol="1" spcCol="1270" anchor="ctr" anchorCtr="0">
          <a:noAutofit/>
        </a:bodyPr>
        <a:lstStyle/>
        <a:p>
          <a:pPr marL="0" lvl="0" indent="0" algn="ctr" defTabSz="4889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1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מסקנות מה</a:t>
          </a:r>
          <a:r>
            <a:rPr lang="en-US" sz="1100" b="1" i="0" u="none" strike="noStrike" kern="1200" cap="none" dirty="0">
              <a:latin typeface="Segoe UI Semibold" panose="020B0702040204020203" pitchFamily="34" charset="0"/>
              <a:ea typeface="Arial"/>
              <a:cs typeface="Segoe UI Semibold" panose="020B0702040204020203" pitchFamily="34" charset="0"/>
              <a:sym typeface="Arial"/>
            </a:rPr>
            <a:t>Heatmap</a:t>
          </a:r>
          <a:endParaRPr lang="he-IL" sz="1100" b="1" i="0" u="none" strike="noStrike" kern="1200" cap="none" dirty="0">
            <a:latin typeface="Segoe UI Semibold" panose="020B0702040204020203" pitchFamily="34" charset="0"/>
            <a:ea typeface="Arial"/>
            <a:cs typeface="Segoe UI Semibold" panose="020B0702040204020203" pitchFamily="34" charset="0"/>
            <a:sym typeface="Arial"/>
          </a:endParaRPr>
        </a:p>
      </dsp:txBody>
      <dsp:txXfrm>
        <a:off x="2785780" y="1427311"/>
        <a:ext cx="1320167" cy="239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>
          <a:extLst>
            <a:ext uri="{FF2B5EF4-FFF2-40B4-BE49-F238E27FC236}">
              <a16:creationId xmlns:a16="http://schemas.microsoft.com/office/drawing/2014/main" id="{FD115B7E-615B-6494-2038-AE82617C5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25e9861825_0_0:notes">
            <a:extLst>
              <a:ext uri="{FF2B5EF4-FFF2-40B4-BE49-F238E27FC236}">
                <a16:creationId xmlns:a16="http://schemas.microsoft.com/office/drawing/2014/main" id="{3B12BB97-FAE8-D518-D06D-C2AC6CCD39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25e9861825_0_0:notes">
            <a:extLst>
              <a:ext uri="{FF2B5EF4-FFF2-40B4-BE49-F238E27FC236}">
                <a16:creationId xmlns:a16="http://schemas.microsoft.com/office/drawing/2014/main" id="{3F0C20B5-35B0-5ABB-9C72-CF37E88BD1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374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>
          <a:extLst>
            <a:ext uri="{FF2B5EF4-FFF2-40B4-BE49-F238E27FC236}">
              <a16:creationId xmlns:a16="http://schemas.microsoft.com/office/drawing/2014/main" id="{59A547F1-EF83-3B8B-5132-B9F0159EA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25e9861825_0_0:notes">
            <a:extLst>
              <a:ext uri="{FF2B5EF4-FFF2-40B4-BE49-F238E27FC236}">
                <a16:creationId xmlns:a16="http://schemas.microsoft.com/office/drawing/2014/main" id="{5C552150-93E8-2D33-AE50-5EC645801B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25e9861825_0_0:notes">
            <a:extLst>
              <a:ext uri="{FF2B5EF4-FFF2-40B4-BE49-F238E27FC236}">
                <a16:creationId xmlns:a16="http://schemas.microsoft.com/office/drawing/2014/main" id="{523AA41F-7215-1856-2487-BCBDABC617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025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>
          <a:extLst>
            <a:ext uri="{FF2B5EF4-FFF2-40B4-BE49-F238E27FC236}">
              <a16:creationId xmlns:a16="http://schemas.microsoft.com/office/drawing/2014/main" id="{6E3B44EB-E7B9-3FEE-FCB2-7898A4DBA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25e9861825_0_0:notes">
            <a:extLst>
              <a:ext uri="{FF2B5EF4-FFF2-40B4-BE49-F238E27FC236}">
                <a16:creationId xmlns:a16="http://schemas.microsoft.com/office/drawing/2014/main" id="{93387CF6-1147-EE4E-ABB6-CFBF311926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25e9861825_0_0:notes">
            <a:extLst>
              <a:ext uri="{FF2B5EF4-FFF2-40B4-BE49-F238E27FC236}">
                <a16:creationId xmlns:a16="http://schemas.microsoft.com/office/drawing/2014/main" id="{DCE5BA17-38B8-147C-4860-928AF0CA7E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8021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>
          <a:extLst>
            <a:ext uri="{FF2B5EF4-FFF2-40B4-BE49-F238E27FC236}">
              <a16:creationId xmlns:a16="http://schemas.microsoft.com/office/drawing/2014/main" id="{D4E5200B-E866-340C-6A9A-6C3AE8FC0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25e9861825_0_0:notes">
            <a:extLst>
              <a:ext uri="{FF2B5EF4-FFF2-40B4-BE49-F238E27FC236}">
                <a16:creationId xmlns:a16="http://schemas.microsoft.com/office/drawing/2014/main" id="{C649278E-875C-D42B-E145-8C40FA7951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25e9861825_0_0:notes">
            <a:extLst>
              <a:ext uri="{FF2B5EF4-FFF2-40B4-BE49-F238E27FC236}">
                <a16:creationId xmlns:a16="http://schemas.microsoft.com/office/drawing/2014/main" id="{94E38ED5-D7B8-4692-A324-11663D28AA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941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>
          <a:extLst>
            <a:ext uri="{FF2B5EF4-FFF2-40B4-BE49-F238E27FC236}">
              <a16:creationId xmlns:a16="http://schemas.microsoft.com/office/drawing/2014/main" id="{56E54790-F9AA-A564-BCA6-D3B6715E7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25e9861825_0_0:notes">
            <a:extLst>
              <a:ext uri="{FF2B5EF4-FFF2-40B4-BE49-F238E27FC236}">
                <a16:creationId xmlns:a16="http://schemas.microsoft.com/office/drawing/2014/main" id="{F1FFA798-469C-53EA-F25B-DF23AA4283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25e9861825_0_0:notes">
            <a:extLst>
              <a:ext uri="{FF2B5EF4-FFF2-40B4-BE49-F238E27FC236}">
                <a16:creationId xmlns:a16="http://schemas.microsoft.com/office/drawing/2014/main" id="{3DB88013-D6BE-41FB-C2E3-E560B73EBB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7252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>
          <a:extLst>
            <a:ext uri="{FF2B5EF4-FFF2-40B4-BE49-F238E27FC236}">
              <a16:creationId xmlns:a16="http://schemas.microsoft.com/office/drawing/2014/main" id="{BFD2ACCF-3110-06C8-4C4A-4DF174202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25e9861825_0_0:notes">
            <a:extLst>
              <a:ext uri="{FF2B5EF4-FFF2-40B4-BE49-F238E27FC236}">
                <a16:creationId xmlns:a16="http://schemas.microsoft.com/office/drawing/2014/main" id="{3C392462-0FBB-A318-BC2E-2F87685FE0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25e9861825_0_0:notes">
            <a:extLst>
              <a:ext uri="{FF2B5EF4-FFF2-40B4-BE49-F238E27FC236}">
                <a16:creationId xmlns:a16="http://schemas.microsoft.com/office/drawing/2014/main" id="{5AD10B9C-BAA3-ECA3-C883-2411C13580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279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>
          <a:extLst>
            <a:ext uri="{FF2B5EF4-FFF2-40B4-BE49-F238E27FC236}">
              <a16:creationId xmlns:a16="http://schemas.microsoft.com/office/drawing/2014/main" id="{A77AD0E7-FEAC-AB6D-9FED-57FA7AF8A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25e9861825_0_0:notes">
            <a:extLst>
              <a:ext uri="{FF2B5EF4-FFF2-40B4-BE49-F238E27FC236}">
                <a16:creationId xmlns:a16="http://schemas.microsoft.com/office/drawing/2014/main" id="{A67DFA91-6E37-1196-855C-9122CDF8DF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25e9861825_0_0:notes">
            <a:extLst>
              <a:ext uri="{FF2B5EF4-FFF2-40B4-BE49-F238E27FC236}">
                <a16:creationId xmlns:a16="http://schemas.microsoft.com/office/drawing/2014/main" id="{D697D7A6-9DAE-63A9-7095-59984FC10F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4185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>
          <a:extLst>
            <a:ext uri="{FF2B5EF4-FFF2-40B4-BE49-F238E27FC236}">
              <a16:creationId xmlns:a16="http://schemas.microsoft.com/office/drawing/2014/main" id="{C3F64945-CCFD-4D8A-44DC-D88CD5FF5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25e9861825_0_0:notes">
            <a:extLst>
              <a:ext uri="{FF2B5EF4-FFF2-40B4-BE49-F238E27FC236}">
                <a16:creationId xmlns:a16="http://schemas.microsoft.com/office/drawing/2014/main" id="{AAD14DF2-1E8F-BBA7-5B6F-A071DC6597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25e9861825_0_0:notes">
            <a:extLst>
              <a:ext uri="{FF2B5EF4-FFF2-40B4-BE49-F238E27FC236}">
                <a16:creationId xmlns:a16="http://schemas.microsoft.com/office/drawing/2014/main" id="{31DFCDDF-339C-B503-EFB9-0876BCBC30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7829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>
          <a:extLst>
            <a:ext uri="{FF2B5EF4-FFF2-40B4-BE49-F238E27FC236}">
              <a16:creationId xmlns:a16="http://schemas.microsoft.com/office/drawing/2014/main" id="{3EB88FAC-CD7E-5569-4732-AA4A120C6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25e9861825_0_0:notes">
            <a:extLst>
              <a:ext uri="{FF2B5EF4-FFF2-40B4-BE49-F238E27FC236}">
                <a16:creationId xmlns:a16="http://schemas.microsoft.com/office/drawing/2014/main" id="{03F8E8EE-A77E-580D-90BA-B7837BB11B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25e9861825_0_0:notes">
            <a:extLst>
              <a:ext uri="{FF2B5EF4-FFF2-40B4-BE49-F238E27FC236}">
                <a16:creationId xmlns:a16="http://schemas.microsoft.com/office/drawing/2014/main" id="{31245C83-18FA-D695-74EC-57B19D50D4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974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>
          <a:extLst>
            <a:ext uri="{FF2B5EF4-FFF2-40B4-BE49-F238E27FC236}">
              <a16:creationId xmlns:a16="http://schemas.microsoft.com/office/drawing/2014/main" id="{8D2AE7E8-A9DF-56E2-4EDF-4C4BE193B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25e9861825_0_0:notes">
            <a:extLst>
              <a:ext uri="{FF2B5EF4-FFF2-40B4-BE49-F238E27FC236}">
                <a16:creationId xmlns:a16="http://schemas.microsoft.com/office/drawing/2014/main" id="{0F2596FC-26C8-D3FF-8635-15F6140683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25e9861825_0_0:notes">
            <a:extLst>
              <a:ext uri="{FF2B5EF4-FFF2-40B4-BE49-F238E27FC236}">
                <a16:creationId xmlns:a16="http://schemas.microsoft.com/office/drawing/2014/main" id="{CAA02F8B-F46E-DD92-616C-59D9E66B3D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1386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>
          <a:extLst>
            <a:ext uri="{FF2B5EF4-FFF2-40B4-BE49-F238E27FC236}">
              <a16:creationId xmlns:a16="http://schemas.microsoft.com/office/drawing/2014/main" id="{C462C89B-517F-2D88-162C-93754C037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25e9861825_0_0:notes">
            <a:extLst>
              <a:ext uri="{FF2B5EF4-FFF2-40B4-BE49-F238E27FC236}">
                <a16:creationId xmlns:a16="http://schemas.microsoft.com/office/drawing/2014/main" id="{DF703E5C-6AB4-8BED-DDAD-589C02A163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25e9861825_0_0:notes">
            <a:extLst>
              <a:ext uri="{FF2B5EF4-FFF2-40B4-BE49-F238E27FC236}">
                <a16:creationId xmlns:a16="http://schemas.microsoft.com/office/drawing/2014/main" id="{436560F0-9A74-5398-6847-55B3130385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617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>
          <a:extLst>
            <a:ext uri="{FF2B5EF4-FFF2-40B4-BE49-F238E27FC236}">
              <a16:creationId xmlns:a16="http://schemas.microsoft.com/office/drawing/2014/main" id="{4D6F111C-1CB9-C5F5-E68E-252333BED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25e9861825_0_0:notes">
            <a:extLst>
              <a:ext uri="{FF2B5EF4-FFF2-40B4-BE49-F238E27FC236}">
                <a16:creationId xmlns:a16="http://schemas.microsoft.com/office/drawing/2014/main" id="{5E07B34F-A114-39E9-C885-484F128880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25e9861825_0_0:notes">
            <a:extLst>
              <a:ext uri="{FF2B5EF4-FFF2-40B4-BE49-F238E27FC236}">
                <a16:creationId xmlns:a16="http://schemas.microsoft.com/office/drawing/2014/main" id="{671D3128-B792-65B5-4B88-526FEC8203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2666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>
          <a:extLst>
            <a:ext uri="{FF2B5EF4-FFF2-40B4-BE49-F238E27FC236}">
              <a16:creationId xmlns:a16="http://schemas.microsoft.com/office/drawing/2014/main" id="{09502321-215E-7025-E4E2-98970ABA0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25e9861825_0_0:notes">
            <a:extLst>
              <a:ext uri="{FF2B5EF4-FFF2-40B4-BE49-F238E27FC236}">
                <a16:creationId xmlns:a16="http://schemas.microsoft.com/office/drawing/2014/main" id="{130A84BB-A9FC-F7C9-C369-705AC84113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25e9861825_0_0:notes">
            <a:extLst>
              <a:ext uri="{FF2B5EF4-FFF2-40B4-BE49-F238E27FC236}">
                <a16:creationId xmlns:a16="http://schemas.microsoft.com/office/drawing/2014/main" id="{D004A097-DD5E-B3D6-7FBE-4102FB1BC2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5161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>
          <a:extLst>
            <a:ext uri="{FF2B5EF4-FFF2-40B4-BE49-F238E27FC236}">
              <a16:creationId xmlns:a16="http://schemas.microsoft.com/office/drawing/2014/main" id="{80D7398E-9299-6830-77ED-9E9DF5928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25e9861825_0_0:notes">
            <a:extLst>
              <a:ext uri="{FF2B5EF4-FFF2-40B4-BE49-F238E27FC236}">
                <a16:creationId xmlns:a16="http://schemas.microsoft.com/office/drawing/2014/main" id="{3B2479DA-F5F0-C066-A0C1-527D791010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25e9861825_0_0:notes">
            <a:extLst>
              <a:ext uri="{FF2B5EF4-FFF2-40B4-BE49-F238E27FC236}">
                <a16:creationId xmlns:a16="http://schemas.microsoft.com/office/drawing/2014/main" id="{44F8DA60-16B3-DAC3-6D39-5FD8A18E06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78212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>
          <a:extLst>
            <a:ext uri="{FF2B5EF4-FFF2-40B4-BE49-F238E27FC236}">
              <a16:creationId xmlns:a16="http://schemas.microsoft.com/office/drawing/2014/main" id="{25DDDA12-133F-E00F-BE64-0B8CD134A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25e9861825_0_0:notes">
            <a:extLst>
              <a:ext uri="{FF2B5EF4-FFF2-40B4-BE49-F238E27FC236}">
                <a16:creationId xmlns:a16="http://schemas.microsoft.com/office/drawing/2014/main" id="{89E6F2B5-F4D7-98D1-6E82-DE3FED639B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25e9861825_0_0:notes">
            <a:extLst>
              <a:ext uri="{FF2B5EF4-FFF2-40B4-BE49-F238E27FC236}">
                <a16:creationId xmlns:a16="http://schemas.microsoft.com/office/drawing/2014/main" id="{8BB511D3-ED98-6848-A9B0-CF65A63B36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3724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>
          <a:extLst>
            <a:ext uri="{FF2B5EF4-FFF2-40B4-BE49-F238E27FC236}">
              <a16:creationId xmlns:a16="http://schemas.microsoft.com/office/drawing/2014/main" id="{E31612DD-A551-3706-F38F-BC7968C68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25e9861825_0_0:notes">
            <a:extLst>
              <a:ext uri="{FF2B5EF4-FFF2-40B4-BE49-F238E27FC236}">
                <a16:creationId xmlns:a16="http://schemas.microsoft.com/office/drawing/2014/main" id="{2C7134CB-896A-69AE-3096-E4AF120ED2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25e9861825_0_0:notes">
            <a:extLst>
              <a:ext uri="{FF2B5EF4-FFF2-40B4-BE49-F238E27FC236}">
                <a16:creationId xmlns:a16="http://schemas.microsoft.com/office/drawing/2014/main" id="{F6C96D32-CBE2-FBA1-BFA4-2450D99837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682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>
          <a:extLst>
            <a:ext uri="{FF2B5EF4-FFF2-40B4-BE49-F238E27FC236}">
              <a16:creationId xmlns:a16="http://schemas.microsoft.com/office/drawing/2014/main" id="{8736437F-8B18-F43B-1A88-ECD680E8C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25e9861825_0_0:notes">
            <a:extLst>
              <a:ext uri="{FF2B5EF4-FFF2-40B4-BE49-F238E27FC236}">
                <a16:creationId xmlns:a16="http://schemas.microsoft.com/office/drawing/2014/main" id="{F68B918C-0B48-2D81-E15B-B371ADF976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25e9861825_0_0:notes">
            <a:extLst>
              <a:ext uri="{FF2B5EF4-FFF2-40B4-BE49-F238E27FC236}">
                <a16:creationId xmlns:a16="http://schemas.microsoft.com/office/drawing/2014/main" id="{4D97584B-3476-4F6D-07E1-C3F18268B9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871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>
          <a:extLst>
            <a:ext uri="{FF2B5EF4-FFF2-40B4-BE49-F238E27FC236}">
              <a16:creationId xmlns:a16="http://schemas.microsoft.com/office/drawing/2014/main" id="{0AEFFB04-1576-047E-D681-97CBDC1CB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25e9861825_0_0:notes">
            <a:extLst>
              <a:ext uri="{FF2B5EF4-FFF2-40B4-BE49-F238E27FC236}">
                <a16:creationId xmlns:a16="http://schemas.microsoft.com/office/drawing/2014/main" id="{9B983A4B-9953-FB1A-D1EB-E2C60C6237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25e9861825_0_0:notes">
            <a:extLst>
              <a:ext uri="{FF2B5EF4-FFF2-40B4-BE49-F238E27FC236}">
                <a16:creationId xmlns:a16="http://schemas.microsoft.com/office/drawing/2014/main" id="{A3156EF3-7C80-F749-DE5D-FB1BCC7E27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31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>
          <a:extLst>
            <a:ext uri="{FF2B5EF4-FFF2-40B4-BE49-F238E27FC236}">
              <a16:creationId xmlns:a16="http://schemas.microsoft.com/office/drawing/2014/main" id="{75E5C72F-00E3-A9C7-A74E-D2626AADF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25e9861825_0_0:notes">
            <a:extLst>
              <a:ext uri="{FF2B5EF4-FFF2-40B4-BE49-F238E27FC236}">
                <a16:creationId xmlns:a16="http://schemas.microsoft.com/office/drawing/2014/main" id="{5703116C-4C89-D082-0B4B-C69DB2F5C1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25e9861825_0_0:notes">
            <a:extLst>
              <a:ext uri="{FF2B5EF4-FFF2-40B4-BE49-F238E27FC236}">
                <a16:creationId xmlns:a16="http://schemas.microsoft.com/office/drawing/2014/main" id="{728919B7-CDF8-D0B2-9303-F87BF7D5CE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4565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>
          <a:extLst>
            <a:ext uri="{FF2B5EF4-FFF2-40B4-BE49-F238E27FC236}">
              <a16:creationId xmlns:a16="http://schemas.microsoft.com/office/drawing/2014/main" id="{DB0686CE-AB5C-1D53-2AAA-D8FE639DB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25e9861825_0_0:notes">
            <a:extLst>
              <a:ext uri="{FF2B5EF4-FFF2-40B4-BE49-F238E27FC236}">
                <a16:creationId xmlns:a16="http://schemas.microsoft.com/office/drawing/2014/main" id="{1CB28529-BB1D-F3B9-6773-3C14D1493C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25e9861825_0_0:notes">
            <a:extLst>
              <a:ext uri="{FF2B5EF4-FFF2-40B4-BE49-F238E27FC236}">
                <a16:creationId xmlns:a16="http://schemas.microsoft.com/office/drawing/2014/main" id="{7683959E-CB6E-94E9-17F6-FB9801DB54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520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>
          <a:extLst>
            <a:ext uri="{FF2B5EF4-FFF2-40B4-BE49-F238E27FC236}">
              <a16:creationId xmlns:a16="http://schemas.microsoft.com/office/drawing/2014/main" id="{F8E98641-EF71-0010-8FBF-B109E00F8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25e9861825_0_0:notes">
            <a:extLst>
              <a:ext uri="{FF2B5EF4-FFF2-40B4-BE49-F238E27FC236}">
                <a16:creationId xmlns:a16="http://schemas.microsoft.com/office/drawing/2014/main" id="{316616DB-94BC-2B21-399E-BBBC40B8AD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25e9861825_0_0:notes">
            <a:extLst>
              <a:ext uri="{FF2B5EF4-FFF2-40B4-BE49-F238E27FC236}">
                <a16:creationId xmlns:a16="http://schemas.microsoft.com/office/drawing/2014/main" id="{FDC65E61-B4EA-D4AF-19DF-D2F5788123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3683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>
          <a:extLst>
            <a:ext uri="{FF2B5EF4-FFF2-40B4-BE49-F238E27FC236}">
              <a16:creationId xmlns:a16="http://schemas.microsoft.com/office/drawing/2014/main" id="{3ECD3CE9-FA56-E423-3605-EFBC00044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25e9861825_0_0:notes">
            <a:extLst>
              <a:ext uri="{FF2B5EF4-FFF2-40B4-BE49-F238E27FC236}">
                <a16:creationId xmlns:a16="http://schemas.microsoft.com/office/drawing/2014/main" id="{7FD2CA84-9AAA-DDC0-99DB-5D4CF726E8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25e9861825_0_0:notes">
            <a:extLst>
              <a:ext uri="{FF2B5EF4-FFF2-40B4-BE49-F238E27FC236}">
                <a16:creationId xmlns:a16="http://schemas.microsoft.com/office/drawing/2014/main" id="{0D373362-EA7A-2BF7-6E87-40858A7926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3651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>
          <a:extLst>
            <a:ext uri="{FF2B5EF4-FFF2-40B4-BE49-F238E27FC236}">
              <a16:creationId xmlns:a16="http://schemas.microsoft.com/office/drawing/2014/main" id="{C7AFE50C-D4DC-6AC2-7E9A-78A5D536A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25e9861825_0_0:notes">
            <a:extLst>
              <a:ext uri="{FF2B5EF4-FFF2-40B4-BE49-F238E27FC236}">
                <a16:creationId xmlns:a16="http://schemas.microsoft.com/office/drawing/2014/main" id="{681AD3A7-EBC1-D666-E546-5714A2BA1A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25e9861825_0_0:notes">
            <a:extLst>
              <a:ext uri="{FF2B5EF4-FFF2-40B4-BE49-F238E27FC236}">
                <a16:creationId xmlns:a16="http://schemas.microsoft.com/office/drawing/2014/main" id="{218FA6F7-5C6D-1DC5-6E99-9CD0C91D5C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659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1019" t="8672" r="921" b="8573"/>
          <a:stretch/>
        </p:blipFill>
        <p:spPr>
          <a:xfrm>
            <a:off x="0" y="0"/>
            <a:ext cx="9135475" cy="513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1599625"/>
            <a:ext cx="7704000" cy="14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56050" y="3147588"/>
            <a:ext cx="5631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 userDrawn="1"/>
        </p:nvGrpSpPr>
        <p:grpSpPr>
          <a:xfrm>
            <a:off x="-473622" y="1320766"/>
            <a:ext cx="9857792" cy="4897599"/>
            <a:chOff x="-356890" y="122952"/>
            <a:chExt cx="9857792" cy="4897599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7347106" y="4564656"/>
              <a:ext cx="2153797" cy="455895"/>
              <a:chOff x="4630756" y="1700569"/>
              <a:chExt cx="2153797" cy="45589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4663179" y="1732993"/>
                <a:ext cx="2090506" cy="390797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893" extrusionOk="0">
                    <a:moveTo>
                      <a:pt x="4768" y="0"/>
                    </a:moveTo>
                    <a:lnTo>
                      <a:pt x="3535" y="0"/>
                    </a:lnTo>
                    <a:lnTo>
                      <a:pt x="2643" y="893"/>
                    </a:lnTo>
                    <a:lnTo>
                      <a:pt x="0" y="893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6721253" y="1700569"/>
                <a:ext cx="63300" cy="63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630756" y="2091364"/>
                <a:ext cx="65100" cy="65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>
              <a:off x="-356890" y="122952"/>
              <a:ext cx="2153797" cy="455801"/>
              <a:chOff x="4886735" y="1558927"/>
              <a:chExt cx="2153797" cy="455801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4919159" y="1591351"/>
                <a:ext cx="2090506" cy="390797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893" extrusionOk="0">
                    <a:moveTo>
                      <a:pt x="0" y="893"/>
                    </a:moveTo>
                    <a:lnTo>
                      <a:pt x="1232" y="893"/>
                    </a:lnTo>
                    <a:lnTo>
                      <a:pt x="2125" y="0"/>
                    </a:lnTo>
                    <a:lnTo>
                      <a:pt x="4768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886735" y="1951428"/>
                <a:ext cx="65100" cy="63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6977232" y="1558927"/>
                <a:ext cx="63300" cy="65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14"/>
          <p:cNvPicPr preferRelativeResize="0"/>
          <p:nvPr/>
        </p:nvPicPr>
        <p:blipFill rotWithShape="1">
          <a:blip r:embed="rId2">
            <a:alphaModFix/>
          </a:blip>
          <a:srcRect l="922" t="8581" r="922" b="858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effectLst>
            <a:outerShdw blurRad="85725" dist="1905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73" name="Google Shape;273;p14"/>
          <p:cNvGrpSpPr/>
          <p:nvPr/>
        </p:nvGrpSpPr>
        <p:grpSpPr>
          <a:xfrm rot="8100000">
            <a:off x="8488733" y="379797"/>
            <a:ext cx="616865" cy="614808"/>
            <a:chOff x="2588041" y="-11077"/>
            <a:chExt cx="511960" cy="510252"/>
          </a:xfrm>
        </p:grpSpPr>
        <p:cxnSp>
          <p:nvCxnSpPr>
            <p:cNvPr id="274" name="Google Shape;274;p14"/>
            <p:cNvCxnSpPr/>
            <p:nvPr/>
          </p:nvCxnSpPr>
          <p:spPr>
            <a:xfrm flipH="1">
              <a:off x="2622263" y="23054"/>
              <a:ext cx="441900" cy="441900"/>
            </a:xfrm>
            <a:prstGeom prst="straightConnector1">
              <a:avLst/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5" name="Google Shape;275;p14"/>
            <p:cNvSpPr/>
            <p:nvPr/>
          </p:nvSpPr>
          <p:spPr>
            <a:xfrm>
              <a:off x="3030032" y="-11077"/>
              <a:ext cx="69968" cy="69968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28" y="28"/>
                  </a:moveTo>
                  <a:cubicBezTo>
                    <a:pt x="57" y="0"/>
                    <a:pt x="103" y="0"/>
                    <a:pt x="131" y="28"/>
                  </a:cubicBezTo>
                  <a:cubicBezTo>
                    <a:pt x="160" y="57"/>
                    <a:pt x="160" y="103"/>
                    <a:pt x="131" y="131"/>
                  </a:cubicBezTo>
                  <a:cubicBezTo>
                    <a:pt x="103" y="160"/>
                    <a:pt x="57" y="160"/>
                    <a:pt x="28" y="131"/>
                  </a:cubicBezTo>
                  <a:cubicBezTo>
                    <a:pt x="0" y="103"/>
                    <a:pt x="0" y="57"/>
                    <a:pt x="28" y="28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2588041" y="429207"/>
              <a:ext cx="69968" cy="69968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29" y="29"/>
                  </a:moveTo>
                  <a:cubicBezTo>
                    <a:pt x="0" y="57"/>
                    <a:pt x="0" y="103"/>
                    <a:pt x="29" y="132"/>
                  </a:cubicBezTo>
                  <a:cubicBezTo>
                    <a:pt x="57" y="160"/>
                    <a:pt x="103" y="160"/>
                    <a:pt x="132" y="132"/>
                  </a:cubicBezTo>
                  <a:cubicBezTo>
                    <a:pt x="160" y="103"/>
                    <a:pt x="160" y="57"/>
                    <a:pt x="132" y="29"/>
                  </a:cubicBezTo>
                  <a:cubicBezTo>
                    <a:pt x="103" y="0"/>
                    <a:pt x="57" y="0"/>
                    <a:pt x="29" y="29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" name="Google Shape;277;p14"/>
          <p:cNvGrpSpPr/>
          <p:nvPr/>
        </p:nvGrpSpPr>
        <p:grpSpPr>
          <a:xfrm rot="10800000">
            <a:off x="8361709" y="-180100"/>
            <a:ext cx="1868687" cy="1646829"/>
            <a:chOff x="2757488" y="0"/>
            <a:chExt cx="1738314" cy="1531934"/>
          </a:xfrm>
        </p:grpSpPr>
        <p:sp>
          <p:nvSpPr>
            <p:cNvPr id="278" name="Google Shape;278;p14"/>
            <p:cNvSpPr/>
            <p:nvPr/>
          </p:nvSpPr>
          <p:spPr>
            <a:xfrm>
              <a:off x="2786063" y="30163"/>
              <a:ext cx="1709739" cy="1501771"/>
            </a:xfrm>
            <a:custGeom>
              <a:avLst/>
              <a:gdLst/>
              <a:ahLst/>
              <a:cxnLst/>
              <a:rect l="l" t="t" r="r" b="b"/>
              <a:pathLst>
                <a:path w="4192" h="3683" extrusionOk="0">
                  <a:moveTo>
                    <a:pt x="3874" y="0"/>
                  </a:moveTo>
                  <a:lnTo>
                    <a:pt x="3874" y="1423"/>
                  </a:lnTo>
                  <a:lnTo>
                    <a:pt x="4192" y="1742"/>
                  </a:lnTo>
                  <a:lnTo>
                    <a:pt x="4192" y="2604"/>
                  </a:lnTo>
                  <a:lnTo>
                    <a:pt x="3125" y="3683"/>
                  </a:lnTo>
                  <a:lnTo>
                    <a:pt x="2364" y="3683"/>
                  </a:lnTo>
                  <a:lnTo>
                    <a:pt x="1917" y="3236"/>
                  </a:lnTo>
                  <a:lnTo>
                    <a:pt x="1299" y="3236"/>
                  </a:lnTo>
                  <a:lnTo>
                    <a:pt x="999" y="3536"/>
                  </a:lnTo>
                  <a:lnTo>
                    <a:pt x="0" y="353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2757488" y="1441450"/>
              <a:ext cx="58738" cy="60325"/>
            </a:xfrm>
            <a:custGeom>
              <a:avLst/>
              <a:gdLst/>
              <a:ahLst/>
              <a:cxnLst/>
              <a:rect l="l" t="t" r="r" b="b"/>
              <a:pathLst>
                <a:path w="146" h="146" extrusionOk="0">
                  <a:moveTo>
                    <a:pt x="73" y="0"/>
                  </a:moveTo>
                  <a:cubicBezTo>
                    <a:pt x="33" y="0"/>
                    <a:pt x="0" y="32"/>
                    <a:pt x="0" y="73"/>
                  </a:cubicBezTo>
                  <a:cubicBezTo>
                    <a:pt x="0" y="113"/>
                    <a:pt x="32" y="146"/>
                    <a:pt x="73" y="146"/>
                  </a:cubicBezTo>
                  <a:cubicBezTo>
                    <a:pt x="113" y="146"/>
                    <a:pt x="146" y="113"/>
                    <a:pt x="146" y="73"/>
                  </a:cubicBezTo>
                  <a:cubicBezTo>
                    <a:pt x="146" y="33"/>
                    <a:pt x="113" y="0"/>
                    <a:pt x="7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337050" y="0"/>
              <a:ext cx="58800" cy="60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1" name="Google Shape;281;p14"/>
          <p:cNvGrpSpPr/>
          <p:nvPr/>
        </p:nvGrpSpPr>
        <p:grpSpPr>
          <a:xfrm rot="2700000">
            <a:off x="8392331" y="4695059"/>
            <a:ext cx="649282" cy="179386"/>
            <a:chOff x="3525838" y="4135438"/>
            <a:chExt cx="649288" cy="179388"/>
          </a:xfrm>
        </p:grpSpPr>
        <p:sp>
          <p:nvSpPr>
            <p:cNvPr id="282" name="Google Shape;282;p14"/>
            <p:cNvSpPr/>
            <p:nvPr/>
          </p:nvSpPr>
          <p:spPr>
            <a:xfrm>
              <a:off x="3557588" y="4135438"/>
              <a:ext cx="584199" cy="146050"/>
            </a:xfrm>
            <a:custGeom>
              <a:avLst/>
              <a:gdLst/>
              <a:ahLst/>
              <a:cxnLst/>
              <a:rect l="l" t="t" r="r" b="b"/>
              <a:pathLst>
                <a:path w="1432" h="359" extrusionOk="0">
                  <a:moveTo>
                    <a:pt x="0" y="359"/>
                  </a:moveTo>
                  <a:lnTo>
                    <a:pt x="358" y="0"/>
                  </a:lnTo>
                  <a:lnTo>
                    <a:pt x="1221" y="0"/>
                  </a:lnTo>
                  <a:lnTo>
                    <a:pt x="1432" y="21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3525838" y="4249738"/>
              <a:ext cx="65088" cy="65088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131" y="131"/>
                  </a:moveTo>
                  <a:cubicBezTo>
                    <a:pt x="103" y="160"/>
                    <a:pt x="57" y="160"/>
                    <a:pt x="28" y="131"/>
                  </a:cubicBezTo>
                  <a:cubicBezTo>
                    <a:pt x="0" y="103"/>
                    <a:pt x="0" y="57"/>
                    <a:pt x="28" y="28"/>
                  </a:cubicBezTo>
                  <a:cubicBezTo>
                    <a:pt x="57" y="0"/>
                    <a:pt x="103" y="0"/>
                    <a:pt x="131" y="28"/>
                  </a:cubicBezTo>
                  <a:cubicBezTo>
                    <a:pt x="160" y="57"/>
                    <a:pt x="160" y="103"/>
                    <a:pt x="131" y="13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110038" y="4189413"/>
              <a:ext cx="65088" cy="65088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28" y="132"/>
                  </a:moveTo>
                  <a:cubicBezTo>
                    <a:pt x="57" y="160"/>
                    <a:pt x="103" y="160"/>
                    <a:pt x="131" y="132"/>
                  </a:cubicBezTo>
                  <a:cubicBezTo>
                    <a:pt x="160" y="103"/>
                    <a:pt x="160" y="57"/>
                    <a:pt x="131" y="29"/>
                  </a:cubicBezTo>
                  <a:cubicBezTo>
                    <a:pt x="103" y="0"/>
                    <a:pt x="57" y="0"/>
                    <a:pt x="28" y="29"/>
                  </a:cubicBezTo>
                  <a:cubicBezTo>
                    <a:pt x="0" y="57"/>
                    <a:pt x="0" y="103"/>
                    <a:pt x="28" y="132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" name="Google Shape;285;p14"/>
          <p:cNvGrpSpPr/>
          <p:nvPr/>
        </p:nvGrpSpPr>
        <p:grpSpPr>
          <a:xfrm>
            <a:off x="7937681" y="4441706"/>
            <a:ext cx="2153797" cy="455895"/>
            <a:chOff x="4630756" y="1700569"/>
            <a:chExt cx="2153797" cy="455895"/>
          </a:xfrm>
        </p:grpSpPr>
        <p:sp>
          <p:nvSpPr>
            <p:cNvPr id="286" name="Google Shape;286;p14"/>
            <p:cNvSpPr/>
            <p:nvPr/>
          </p:nvSpPr>
          <p:spPr>
            <a:xfrm>
              <a:off x="4663179" y="1732993"/>
              <a:ext cx="2090506" cy="390797"/>
            </a:xfrm>
            <a:custGeom>
              <a:avLst/>
              <a:gdLst/>
              <a:ahLst/>
              <a:cxnLst/>
              <a:rect l="l" t="t" r="r" b="b"/>
              <a:pathLst>
                <a:path w="4768" h="893" extrusionOk="0">
                  <a:moveTo>
                    <a:pt x="4768" y="0"/>
                  </a:moveTo>
                  <a:lnTo>
                    <a:pt x="3535" y="0"/>
                  </a:lnTo>
                  <a:lnTo>
                    <a:pt x="2643" y="893"/>
                  </a:lnTo>
                  <a:lnTo>
                    <a:pt x="0" y="89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6721253" y="1700569"/>
              <a:ext cx="63300" cy="63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4630756" y="2091364"/>
              <a:ext cx="65100" cy="65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9" name="Google Shape;289;p14"/>
          <p:cNvGrpSpPr/>
          <p:nvPr/>
        </p:nvGrpSpPr>
        <p:grpSpPr>
          <a:xfrm>
            <a:off x="-1019265" y="84202"/>
            <a:ext cx="2153797" cy="455801"/>
            <a:chOff x="4886735" y="1558927"/>
            <a:chExt cx="2153797" cy="455801"/>
          </a:xfrm>
        </p:grpSpPr>
        <p:sp>
          <p:nvSpPr>
            <p:cNvPr id="290" name="Google Shape;290;p14"/>
            <p:cNvSpPr/>
            <p:nvPr/>
          </p:nvSpPr>
          <p:spPr>
            <a:xfrm>
              <a:off x="4919159" y="1591351"/>
              <a:ext cx="2090506" cy="390797"/>
            </a:xfrm>
            <a:custGeom>
              <a:avLst/>
              <a:gdLst/>
              <a:ahLst/>
              <a:cxnLst/>
              <a:rect l="l" t="t" r="r" b="b"/>
              <a:pathLst>
                <a:path w="4768" h="893" extrusionOk="0">
                  <a:moveTo>
                    <a:pt x="0" y="893"/>
                  </a:moveTo>
                  <a:lnTo>
                    <a:pt x="1232" y="893"/>
                  </a:lnTo>
                  <a:lnTo>
                    <a:pt x="2125" y="0"/>
                  </a:lnTo>
                  <a:lnTo>
                    <a:pt x="4768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886735" y="1951428"/>
              <a:ext cx="65100" cy="63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6977232" y="1558927"/>
              <a:ext cx="63300" cy="651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3" name="Google Shape;293;p14"/>
          <p:cNvGrpSpPr/>
          <p:nvPr/>
        </p:nvGrpSpPr>
        <p:grpSpPr>
          <a:xfrm>
            <a:off x="-450933" y="3758064"/>
            <a:ext cx="1017112" cy="1274803"/>
            <a:chOff x="3406775" y="1971675"/>
            <a:chExt cx="946151" cy="1185863"/>
          </a:xfrm>
        </p:grpSpPr>
        <p:sp>
          <p:nvSpPr>
            <p:cNvPr id="294" name="Google Shape;294;p14"/>
            <p:cNvSpPr/>
            <p:nvPr/>
          </p:nvSpPr>
          <p:spPr>
            <a:xfrm>
              <a:off x="3435350" y="2001838"/>
              <a:ext cx="884237" cy="1122365"/>
            </a:xfrm>
            <a:custGeom>
              <a:avLst/>
              <a:gdLst/>
              <a:ahLst/>
              <a:cxnLst/>
              <a:rect l="l" t="t" r="r" b="b"/>
              <a:pathLst>
                <a:path w="2170" h="2754" extrusionOk="0">
                  <a:moveTo>
                    <a:pt x="2170" y="2754"/>
                  </a:moveTo>
                  <a:lnTo>
                    <a:pt x="1376" y="1960"/>
                  </a:lnTo>
                  <a:lnTo>
                    <a:pt x="1006" y="1960"/>
                  </a:lnTo>
                  <a:lnTo>
                    <a:pt x="0" y="955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4287838" y="3092450"/>
              <a:ext cx="65088" cy="65088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132" y="29"/>
                  </a:moveTo>
                  <a:cubicBezTo>
                    <a:pt x="160" y="57"/>
                    <a:pt x="160" y="103"/>
                    <a:pt x="132" y="132"/>
                  </a:cubicBezTo>
                  <a:cubicBezTo>
                    <a:pt x="104" y="160"/>
                    <a:pt x="57" y="160"/>
                    <a:pt x="29" y="132"/>
                  </a:cubicBezTo>
                  <a:cubicBezTo>
                    <a:pt x="0" y="103"/>
                    <a:pt x="0" y="57"/>
                    <a:pt x="29" y="29"/>
                  </a:cubicBezTo>
                  <a:cubicBezTo>
                    <a:pt x="57" y="0"/>
                    <a:pt x="104" y="0"/>
                    <a:pt x="132" y="29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3406775" y="1971675"/>
              <a:ext cx="58800" cy="58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7" name="Google Shape;297;p14"/>
          <p:cNvGrpSpPr/>
          <p:nvPr/>
        </p:nvGrpSpPr>
        <p:grpSpPr>
          <a:xfrm>
            <a:off x="292478" y="4260451"/>
            <a:ext cx="855055" cy="686105"/>
            <a:chOff x="3524250" y="2062163"/>
            <a:chExt cx="795400" cy="638237"/>
          </a:xfrm>
        </p:grpSpPr>
        <p:sp>
          <p:nvSpPr>
            <p:cNvPr id="298" name="Google Shape;298;p14"/>
            <p:cNvSpPr/>
            <p:nvPr/>
          </p:nvSpPr>
          <p:spPr>
            <a:xfrm>
              <a:off x="3554413" y="2090738"/>
              <a:ext cx="736598" cy="581026"/>
            </a:xfrm>
            <a:custGeom>
              <a:avLst/>
              <a:gdLst/>
              <a:ahLst/>
              <a:cxnLst/>
              <a:rect l="l" t="t" r="r" b="b"/>
              <a:pathLst>
                <a:path w="1805" h="1422" extrusionOk="0">
                  <a:moveTo>
                    <a:pt x="1805" y="1422"/>
                  </a:moveTo>
                  <a:lnTo>
                    <a:pt x="729" y="1422"/>
                  </a:lnTo>
                  <a:lnTo>
                    <a:pt x="0" y="693"/>
                  </a:lnTo>
                  <a:lnTo>
                    <a:pt x="0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4260850" y="2641600"/>
              <a:ext cx="58800" cy="58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524250" y="2062163"/>
              <a:ext cx="60300" cy="58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9" name="Google Shape;1069;p41"/>
          <p:cNvPicPr preferRelativeResize="0"/>
          <p:nvPr/>
        </p:nvPicPr>
        <p:blipFill rotWithShape="1">
          <a:blip r:embed="rId2">
            <a:alphaModFix/>
          </a:blip>
          <a:srcRect l="922" t="8581" r="922" b="858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0" name="Google Shape;1070;p41"/>
          <p:cNvGrpSpPr/>
          <p:nvPr/>
        </p:nvGrpSpPr>
        <p:grpSpPr>
          <a:xfrm>
            <a:off x="-880346" y="-366298"/>
            <a:ext cx="11110755" cy="7155496"/>
            <a:chOff x="-880346" y="-213898"/>
            <a:chExt cx="11110755" cy="7155496"/>
          </a:xfrm>
        </p:grpSpPr>
        <p:grpSp>
          <p:nvGrpSpPr>
            <p:cNvPr id="1071" name="Google Shape;1071;p41"/>
            <p:cNvGrpSpPr/>
            <p:nvPr/>
          </p:nvGrpSpPr>
          <p:grpSpPr>
            <a:xfrm rot="-2700000">
              <a:off x="1685409" y="4875369"/>
              <a:ext cx="1868589" cy="1646743"/>
              <a:chOff x="2757488" y="0"/>
              <a:chExt cx="1738314" cy="1531934"/>
            </a:xfrm>
          </p:grpSpPr>
          <p:sp>
            <p:nvSpPr>
              <p:cNvPr id="1072" name="Google Shape;1072;p41"/>
              <p:cNvSpPr/>
              <p:nvPr/>
            </p:nvSpPr>
            <p:spPr>
              <a:xfrm>
                <a:off x="2786063" y="30163"/>
                <a:ext cx="1709739" cy="1501771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3683" extrusionOk="0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41"/>
              <p:cNvSpPr/>
              <p:nvPr/>
            </p:nvSpPr>
            <p:spPr>
              <a:xfrm>
                <a:off x="2757488" y="1441450"/>
                <a:ext cx="58738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46" extrusionOk="0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41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5" name="Google Shape;1075;p41"/>
            <p:cNvGrpSpPr/>
            <p:nvPr/>
          </p:nvGrpSpPr>
          <p:grpSpPr>
            <a:xfrm rot="10800000">
              <a:off x="-880346" y="229341"/>
              <a:ext cx="2153797" cy="455895"/>
              <a:chOff x="4630756" y="1700569"/>
              <a:chExt cx="2153797" cy="455895"/>
            </a:xfrm>
          </p:grpSpPr>
          <p:sp>
            <p:nvSpPr>
              <p:cNvPr id="1076" name="Google Shape;1076;p41"/>
              <p:cNvSpPr/>
              <p:nvPr/>
            </p:nvSpPr>
            <p:spPr>
              <a:xfrm>
                <a:off x="4663179" y="1732993"/>
                <a:ext cx="2090506" cy="390797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893" extrusionOk="0">
                    <a:moveTo>
                      <a:pt x="4768" y="0"/>
                    </a:moveTo>
                    <a:lnTo>
                      <a:pt x="3535" y="0"/>
                    </a:lnTo>
                    <a:lnTo>
                      <a:pt x="2643" y="893"/>
                    </a:lnTo>
                    <a:lnTo>
                      <a:pt x="0" y="893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41"/>
              <p:cNvSpPr/>
              <p:nvPr/>
            </p:nvSpPr>
            <p:spPr>
              <a:xfrm>
                <a:off x="6721253" y="1700569"/>
                <a:ext cx="63300" cy="63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41"/>
              <p:cNvSpPr/>
              <p:nvPr/>
            </p:nvSpPr>
            <p:spPr>
              <a:xfrm>
                <a:off x="4630756" y="2091364"/>
                <a:ext cx="65100" cy="65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9" name="Google Shape;1079;p41"/>
            <p:cNvGrpSpPr/>
            <p:nvPr/>
          </p:nvGrpSpPr>
          <p:grpSpPr>
            <a:xfrm rot="10800000">
              <a:off x="8076612" y="2786126"/>
              <a:ext cx="2153797" cy="455801"/>
              <a:chOff x="4886735" y="1558927"/>
              <a:chExt cx="2153797" cy="455801"/>
            </a:xfrm>
          </p:grpSpPr>
          <p:sp>
            <p:nvSpPr>
              <p:cNvPr id="1080" name="Google Shape;1080;p41"/>
              <p:cNvSpPr/>
              <p:nvPr/>
            </p:nvSpPr>
            <p:spPr>
              <a:xfrm>
                <a:off x="4919159" y="1591351"/>
                <a:ext cx="2090506" cy="390797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893" extrusionOk="0">
                    <a:moveTo>
                      <a:pt x="0" y="893"/>
                    </a:moveTo>
                    <a:lnTo>
                      <a:pt x="1232" y="893"/>
                    </a:lnTo>
                    <a:lnTo>
                      <a:pt x="2125" y="0"/>
                    </a:lnTo>
                    <a:lnTo>
                      <a:pt x="4768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41"/>
              <p:cNvSpPr/>
              <p:nvPr/>
            </p:nvSpPr>
            <p:spPr>
              <a:xfrm>
                <a:off x="4886735" y="1951428"/>
                <a:ext cx="65100" cy="63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41"/>
              <p:cNvSpPr/>
              <p:nvPr/>
            </p:nvSpPr>
            <p:spPr>
              <a:xfrm>
                <a:off x="6977232" y="1558927"/>
                <a:ext cx="63300" cy="65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3" name="Google Shape;1083;p41"/>
            <p:cNvGrpSpPr/>
            <p:nvPr/>
          </p:nvGrpSpPr>
          <p:grpSpPr>
            <a:xfrm rot="10800000">
              <a:off x="8644952" y="-180100"/>
              <a:ext cx="1017112" cy="1274803"/>
              <a:chOff x="3406775" y="1971675"/>
              <a:chExt cx="946151" cy="1185863"/>
            </a:xfrm>
          </p:grpSpPr>
          <p:sp>
            <p:nvSpPr>
              <p:cNvPr id="1084" name="Google Shape;1084;p41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754" extrusionOk="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41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41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7" name="Google Shape;1087;p41"/>
            <p:cNvGrpSpPr/>
            <p:nvPr/>
          </p:nvGrpSpPr>
          <p:grpSpPr>
            <a:xfrm rot="10800000">
              <a:off x="8063598" y="-864"/>
              <a:ext cx="855055" cy="686105"/>
              <a:chOff x="3524250" y="2062163"/>
              <a:chExt cx="795400" cy="638237"/>
            </a:xfrm>
          </p:grpSpPr>
          <p:sp>
            <p:nvSpPr>
              <p:cNvPr id="1088" name="Google Shape;1088;p41"/>
              <p:cNvSpPr/>
              <p:nvPr/>
            </p:nvSpPr>
            <p:spPr>
              <a:xfrm>
                <a:off x="3554413" y="2090738"/>
                <a:ext cx="736598" cy="581026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422" extrusionOk="0">
                    <a:moveTo>
                      <a:pt x="1805" y="1422"/>
                    </a:moveTo>
                    <a:lnTo>
                      <a:pt x="729" y="1422"/>
                    </a:lnTo>
                    <a:lnTo>
                      <a:pt x="0" y="693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41"/>
              <p:cNvSpPr/>
              <p:nvPr/>
            </p:nvSpPr>
            <p:spPr>
              <a:xfrm>
                <a:off x="4260850" y="2641600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41"/>
              <p:cNvSpPr/>
              <p:nvPr/>
            </p:nvSpPr>
            <p:spPr>
              <a:xfrm>
                <a:off x="3524250" y="2062163"/>
                <a:ext cx="603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1" name="Google Shape;1091;p41"/>
            <p:cNvGrpSpPr/>
            <p:nvPr/>
          </p:nvGrpSpPr>
          <p:grpSpPr>
            <a:xfrm rot="-1800044">
              <a:off x="5643720" y="5236437"/>
              <a:ext cx="2153749" cy="455791"/>
              <a:chOff x="4886735" y="1558927"/>
              <a:chExt cx="2153797" cy="455801"/>
            </a:xfrm>
          </p:grpSpPr>
          <p:sp>
            <p:nvSpPr>
              <p:cNvPr id="1092" name="Google Shape;1092;p41"/>
              <p:cNvSpPr/>
              <p:nvPr/>
            </p:nvSpPr>
            <p:spPr>
              <a:xfrm>
                <a:off x="4919159" y="1591351"/>
                <a:ext cx="2090506" cy="390797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893" extrusionOk="0">
                    <a:moveTo>
                      <a:pt x="0" y="893"/>
                    </a:moveTo>
                    <a:lnTo>
                      <a:pt x="1232" y="893"/>
                    </a:lnTo>
                    <a:lnTo>
                      <a:pt x="2125" y="0"/>
                    </a:lnTo>
                    <a:lnTo>
                      <a:pt x="4768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41"/>
              <p:cNvSpPr/>
              <p:nvPr/>
            </p:nvSpPr>
            <p:spPr>
              <a:xfrm>
                <a:off x="4886735" y="1951428"/>
                <a:ext cx="65100" cy="63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41"/>
              <p:cNvSpPr/>
              <p:nvPr/>
            </p:nvSpPr>
            <p:spPr>
              <a:xfrm>
                <a:off x="6977232" y="1558927"/>
                <a:ext cx="63300" cy="65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5" name="Google Shape;1095;p41"/>
            <p:cNvGrpSpPr/>
            <p:nvPr/>
          </p:nvGrpSpPr>
          <p:grpSpPr>
            <a:xfrm rot="9900119">
              <a:off x="105406" y="-149"/>
              <a:ext cx="1868723" cy="1646861"/>
              <a:chOff x="2757488" y="0"/>
              <a:chExt cx="1738314" cy="1531934"/>
            </a:xfrm>
          </p:grpSpPr>
          <p:sp>
            <p:nvSpPr>
              <p:cNvPr id="1096" name="Google Shape;1096;p41"/>
              <p:cNvSpPr/>
              <p:nvPr/>
            </p:nvSpPr>
            <p:spPr>
              <a:xfrm>
                <a:off x="2786063" y="30163"/>
                <a:ext cx="1709739" cy="1501771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3683" extrusionOk="0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41"/>
              <p:cNvSpPr/>
              <p:nvPr/>
            </p:nvSpPr>
            <p:spPr>
              <a:xfrm>
                <a:off x="2757488" y="1441450"/>
                <a:ext cx="58738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46" extrusionOk="0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41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9" name="Google Shape;1099;p41"/>
            <p:cNvGrpSpPr/>
            <p:nvPr/>
          </p:nvGrpSpPr>
          <p:grpSpPr>
            <a:xfrm rot="6299881">
              <a:off x="-189815" y="4227447"/>
              <a:ext cx="1017132" cy="1274827"/>
              <a:chOff x="3406775" y="1971675"/>
              <a:chExt cx="946151" cy="1185863"/>
            </a:xfrm>
          </p:grpSpPr>
          <p:sp>
            <p:nvSpPr>
              <p:cNvPr id="1100" name="Google Shape;1100;p41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754" extrusionOk="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41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41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4" name="Google Shape;1104;p42"/>
          <p:cNvPicPr preferRelativeResize="0"/>
          <p:nvPr/>
        </p:nvPicPr>
        <p:blipFill rotWithShape="1">
          <a:blip r:embed="rId2">
            <a:alphaModFix/>
          </a:blip>
          <a:srcRect l="893" t="8578" r="922" b="8933"/>
          <a:stretch/>
        </p:blipFill>
        <p:spPr>
          <a:xfrm rot="10800000">
            <a:off x="0" y="21924"/>
            <a:ext cx="9146425" cy="51215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5" name="Google Shape;1105;p42"/>
          <p:cNvGrpSpPr/>
          <p:nvPr/>
        </p:nvGrpSpPr>
        <p:grpSpPr>
          <a:xfrm>
            <a:off x="-880346" y="-694985"/>
            <a:ext cx="11679105" cy="6895129"/>
            <a:chOff x="-880346" y="-694985"/>
            <a:chExt cx="11679105" cy="6895129"/>
          </a:xfrm>
        </p:grpSpPr>
        <p:grpSp>
          <p:nvGrpSpPr>
            <p:cNvPr id="1106" name="Google Shape;1106;p42"/>
            <p:cNvGrpSpPr/>
            <p:nvPr/>
          </p:nvGrpSpPr>
          <p:grpSpPr>
            <a:xfrm rot="-2700000">
              <a:off x="185733" y="3079512"/>
              <a:ext cx="616865" cy="614808"/>
              <a:chOff x="2588041" y="-11077"/>
              <a:chExt cx="511960" cy="510252"/>
            </a:xfrm>
          </p:grpSpPr>
          <p:cxnSp>
            <p:nvCxnSpPr>
              <p:cNvPr id="1107" name="Google Shape;1107;p42"/>
              <p:cNvCxnSpPr/>
              <p:nvPr/>
            </p:nvCxnSpPr>
            <p:spPr>
              <a:xfrm flipH="1">
                <a:off x="2622263" y="23054"/>
                <a:ext cx="441900" cy="4419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08" name="Google Shape;1108;p42"/>
              <p:cNvSpPr/>
              <p:nvPr/>
            </p:nvSpPr>
            <p:spPr>
              <a:xfrm>
                <a:off x="3030032" y="-11077"/>
                <a:ext cx="69968" cy="6996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28" y="28"/>
                    </a:move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42"/>
              <p:cNvSpPr/>
              <p:nvPr/>
            </p:nvSpPr>
            <p:spPr>
              <a:xfrm>
                <a:off x="2588041" y="429207"/>
                <a:ext cx="69968" cy="6996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29" y="29"/>
                    </a:moveTo>
                    <a:cubicBezTo>
                      <a:pt x="0" y="57"/>
                      <a:pt x="0" y="103"/>
                      <a:pt x="29" y="132"/>
                    </a:cubicBezTo>
                    <a:cubicBezTo>
                      <a:pt x="57" y="160"/>
                      <a:pt x="103" y="160"/>
                      <a:pt x="132" y="132"/>
                    </a:cubicBezTo>
                    <a:cubicBezTo>
                      <a:pt x="160" y="103"/>
                      <a:pt x="160" y="57"/>
                      <a:pt x="132" y="29"/>
                    </a:cubicBezTo>
                    <a:cubicBezTo>
                      <a:pt x="103" y="0"/>
                      <a:pt x="57" y="0"/>
                      <a:pt x="29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0" name="Google Shape;1110;p42"/>
            <p:cNvGrpSpPr/>
            <p:nvPr/>
          </p:nvGrpSpPr>
          <p:grpSpPr>
            <a:xfrm rot="-8100000">
              <a:off x="169518" y="140759"/>
              <a:ext cx="649282" cy="179386"/>
              <a:chOff x="3525838" y="4135438"/>
              <a:chExt cx="649288" cy="179388"/>
            </a:xfrm>
          </p:grpSpPr>
          <p:sp>
            <p:nvSpPr>
              <p:cNvPr id="1111" name="Google Shape;1111;p42"/>
              <p:cNvSpPr/>
              <p:nvPr/>
            </p:nvSpPr>
            <p:spPr>
              <a:xfrm>
                <a:off x="3557588" y="4135438"/>
                <a:ext cx="584199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359" extrusionOk="0">
                    <a:moveTo>
                      <a:pt x="0" y="359"/>
                    </a:moveTo>
                    <a:lnTo>
                      <a:pt x="358" y="0"/>
                    </a:lnTo>
                    <a:lnTo>
                      <a:pt x="1221" y="0"/>
                    </a:lnTo>
                    <a:lnTo>
                      <a:pt x="1432" y="21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42"/>
              <p:cNvSpPr/>
              <p:nvPr/>
            </p:nvSpPr>
            <p:spPr>
              <a:xfrm>
                <a:off x="3525838" y="4249738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1" y="131"/>
                    </a:move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42"/>
              <p:cNvSpPr/>
              <p:nvPr/>
            </p:nvSpPr>
            <p:spPr>
              <a:xfrm>
                <a:off x="4110038" y="4189413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28" y="132"/>
                    </a:moveTo>
                    <a:cubicBezTo>
                      <a:pt x="57" y="160"/>
                      <a:pt x="103" y="160"/>
                      <a:pt x="131" y="132"/>
                    </a:cubicBezTo>
                    <a:cubicBezTo>
                      <a:pt x="160" y="103"/>
                      <a:pt x="160" y="57"/>
                      <a:pt x="131" y="29"/>
                    </a:cubicBezTo>
                    <a:cubicBezTo>
                      <a:pt x="103" y="0"/>
                      <a:pt x="57" y="0"/>
                      <a:pt x="28" y="29"/>
                    </a:cubicBezTo>
                    <a:cubicBezTo>
                      <a:pt x="0" y="57"/>
                      <a:pt x="0" y="103"/>
                      <a:pt x="28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4" name="Google Shape;1114;p42"/>
            <p:cNvGrpSpPr/>
            <p:nvPr/>
          </p:nvGrpSpPr>
          <p:grpSpPr>
            <a:xfrm rot="10800000">
              <a:off x="-880346" y="229341"/>
              <a:ext cx="2153797" cy="455895"/>
              <a:chOff x="4630756" y="1700569"/>
              <a:chExt cx="2153797" cy="455895"/>
            </a:xfrm>
          </p:grpSpPr>
          <p:sp>
            <p:nvSpPr>
              <p:cNvPr id="1115" name="Google Shape;1115;p42"/>
              <p:cNvSpPr/>
              <p:nvPr/>
            </p:nvSpPr>
            <p:spPr>
              <a:xfrm>
                <a:off x="4663179" y="1732993"/>
                <a:ext cx="2090506" cy="390797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893" extrusionOk="0">
                    <a:moveTo>
                      <a:pt x="4768" y="0"/>
                    </a:moveTo>
                    <a:lnTo>
                      <a:pt x="3535" y="0"/>
                    </a:lnTo>
                    <a:lnTo>
                      <a:pt x="2643" y="893"/>
                    </a:lnTo>
                    <a:lnTo>
                      <a:pt x="0" y="893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42"/>
              <p:cNvSpPr/>
              <p:nvPr/>
            </p:nvSpPr>
            <p:spPr>
              <a:xfrm>
                <a:off x="6721253" y="1700569"/>
                <a:ext cx="63300" cy="63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42"/>
              <p:cNvSpPr/>
              <p:nvPr/>
            </p:nvSpPr>
            <p:spPr>
              <a:xfrm>
                <a:off x="4630756" y="2091364"/>
                <a:ext cx="65100" cy="65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8" name="Google Shape;1118;p42"/>
            <p:cNvGrpSpPr/>
            <p:nvPr/>
          </p:nvGrpSpPr>
          <p:grpSpPr>
            <a:xfrm rot="10800000">
              <a:off x="8644962" y="2786126"/>
              <a:ext cx="2153797" cy="455801"/>
              <a:chOff x="4886735" y="1558927"/>
              <a:chExt cx="2153797" cy="455801"/>
            </a:xfrm>
          </p:grpSpPr>
          <p:sp>
            <p:nvSpPr>
              <p:cNvPr id="1119" name="Google Shape;1119;p42"/>
              <p:cNvSpPr/>
              <p:nvPr/>
            </p:nvSpPr>
            <p:spPr>
              <a:xfrm>
                <a:off x="4919159" y="1591351"/>
                <a:ext cx="2090506" cy="390797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893" extrusionOk="0">
                    <a:moveTo>
                      <a:pt x="0" y="893"/>
                    </a:moveTo>
                    <a:lnTo>
                      <a:pt x="1232" y="893"/>
                    </a:lnTo>
                    <a:lnTo>
                      <a:pt x="2125" y="0"/>
                    </a:lnTo>
                    <a:lnTo>
                      <a:pt x="4768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42"/>
              <p:cNvSpPr/>
              <p:nvPr/>
            </p:nvSpPr>
            <p:spPr>
              <a:xfrm>
                <a:off x="4886735" y="1951428"/>
                <a:ext cx="65100" cy="63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42"/>
              <p:cNvSpPr/>
              <p:nvPr/>
            </p:nvSpPr>
            <p:spPr>
              <a:xfrm>
                <a:off x="6977232" y="1558927"/>
                <a:ext cx="63300" cy="65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2" name="Google Shape;1122;p42"/>
            <p:cNvGrpSpPr/>
            <p:nvPr/>
          </p:nvGrpSpPr>
          <p:grpSpPr>
            <a:xfrm rot="10800000">
              <a:off x="8644952" y="-180100"/>
              <a:ext cx="1017112" cy="1274803"/>
              <a:chOff x="3406775" y="1971675"/>
              <a:chExt cx="946151" cy="1185863"/>
            </a:xfrm>
          </p:grpSpPr>
          <p:sp>
            <p:nvSpPr>
              <p:cNvPr id="1123" name="Google Shape;1123;p42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754" extrusionOk="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42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42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6" name="Google Shape;1126;p42"/>
            <p:cNvGrpSpPr/>
            <p:nvPr/>
          </p:nvGrpSpPr>
          <p:grpSpPr>
            <a:xfrm rot="10800000">
              <a:off x="8063598" y="49354"/>
              <a:ext cx="855055" cy="686105"/>
              <a:chOff x="3524250" y="2015449"/>
              <a:chExt cx="795400" cy="638237"/>
            </a:xfrm>
          </p:grpSpPr>
          <p:sp>
            <p:nvSpPr>
              <p:cNvPr id="1127" name="Google Shape;1127;p42"/>
              <p:cNvSpPr/>
              <p:nvPr/>
            </p:nvSpPr>
            <p:spPr>
              <a:xfrm>
                <a:off x="3554413" y="2044024"/>
                <a:ext cx="736598" cy="581026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422" extrusionOk="0">
                    <a:moveTo>
                      <a:pt x="1805" y="1422"/>
                    </a:moveTo>
                    <a:lnTo>
                      <a:pt x="729" y="1422"/>
                    </a:lnTo>
                    <a:lnTo>
                      <a:pt x="0" y="693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42"/>
              <p:cNvSpPr/>
              <p:nvPr/>
            </p:nvSpPr>
            <p:spPr>
              <a:xfrm>
                <a:off x="4260850" y="2594886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42"/>
              <p:cNvSpPr/>
              <p:nvPr/>
            </p:nvSpPr>
            <p:spPr>
              <a:xfrm>
                <a:off x="3524250" y="2015449"/>
                <a:ext cx="603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0" name="Google Shape;1130;p42"/>
            <p:cNvGrpSpPr/>
            <p:nvPr/>
          </p:nvGrpSpPr>
          <p:grpSpPr>
            <a:xfrm rot="-899881">
              <a:off x="7944639" y="-481236"/>
              <a:ext cx="1868723" cy="1646861"/>
              <a:chOff x="2757488" y="0"/>
              <a:chExt cx="1738314" cy="1531934"/>
            </a:xfrm>
          </p:grpSpPr>
          <p:sp>
            <p:nvSpPr>
              <p:cNvPr id="1131" name="Google Shape;1131;p42"/>
              <p:cNvSpPr/>
              <p:nvPr/>
            </p:nvSpPr>
            <p:spPr>
              <a:xfrm>
                <a:off x="2786063" y="30163"/>
                <a:ext cx="1709739" cy="1501771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3683" extrusionOk="0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42"/>
              <p:cNvSpPr/>
              <p:nvPr/>
            </p:nvSpPr>
            <p:spPr>
              <a:xfrm>
                <a:off x="2757488" y="1441450"/>
                <a:ext cx="58738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46" extrusionOk="0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42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4" name="Google Shape;1134;p42"/>
            <p:cNvGrpSpPr/>
            <p:nvPr/>
          </p:nvGrpSpPr>
          <p:grpSpPr>
            <a:xfrm rot="9900119">
              <a:off x="105406" y="-149"/>
              <a:ext cx="1868723" cy="1646861"/>
              <a:chOff x="2757488" y="0"/>
              <a:chExt cx="1738314" cy="1531934"/>
            </a:xfrm>
          </p:grpSpPr>
          <p:sp>
            <p:nvSpPr>
              <p:cNvPr id="1135" name="Google Shape;1135;p42"/>
              <p:cNvSpPr/>
              <p:nvPr/>
            </p:nvSpPr>
            <p:spPr>
              <a:xfrm>
                <a:off x="2786063" y="30163"/>
                <a:ext cx="1709739" cy="1501771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3683" extrusionOk="0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42"/>
              <p:cNvSpPr/>
              <p:nvPr/>
            </p:nvSpPr>
            <p:spPr>
              <a:xfrm>
                <a:off x="2757488" y="1441450"/>
                <a:ext cx="58738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46" extrusionOk="0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42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8" name="Google Shape;1138;p42"/>
            <p:cNvGrpSpPr/>
            <p:nvPr/>
          </p:nvGrpSpPr>
          <p:grpSpPr>
            <a:xfrm rot="6299881">
              <a:off x="1424035" y="4622272"/>
              <a:ext cx="1017132" cy="1274827"/>
              <a:chOff x="3406775" y="1971675"/>
              <a:chExt cx="946151" cy="1185863"/>
            </a:xfrm>
          </p:grpSpPr>
          <p:sp>
            <p:nvSpPr>
              <p:cNvPr id="1139" name="Google Shape;1139;p42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754" extrusionOk="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42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42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2" name="Google Shape;1142;p42"/>
            <p:cNvGrpSpPr/>
            <p:nvPr/>
          </p:nvGrpSpPr>
          <p:grpSpPr>
            <a:xfrm rot="-1800044">
              <a:off x="6178920" y="5236437"/>
              <a:ext cx="2153749" cy="455791"/>
              <a:chOff x="4886735" y="1558927"/>
              <a:chExt cx="2153797" cy="455801"/>
            </a:xfrm>
          </p:grpSpPr>
          <p:sp>
            <p:nvSpPr>
              <p:cNvPr id="1143" name="Google Shape;1143;p42"/>
              <p:cNvSpPr/>
              <p:nvPr/>
            </p:nvSpPr>
            <p:spPr>
              <a:xfrm>
                <a:off x="4919159" y="1591351"/>
                <a:ext cx="2090506" cy="390797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893" extrusionOk="0">
                    <a:moveTo>
                      <a:pt x="0" y="893"/>
                    </a:moveTo>
                    <a:lnTo>
                      <a:pt x="1232" y="893"/>
                    </a:lnTo>
                    <a:lnTo>
                      <a:pt x="2125" y="0"/>
                    </a:lnTo>
                    <a:lnTo>
                      <a:pt x="4768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42"/>
              <p:cNvSpPr/>
              <p:nvPr/>
            </p:nvSpPr>
            <p:spPr>
              <a:xfrm>
                <a:off x="4886735" y="1951428"/>
                <a:ext cx="65100" cy="63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42"/>
              <p:cNvSpPr/>
              <p:nvPr/>
            </p:nvSpPr>
            <p:spPr>
              <a:xfrm>
                <a:off x="6977232" y="1558927"/>
                <a:ext cx="63300" cy="65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sz="28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sz="28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sz="28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sz="28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sz="28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sz="28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sz="28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sz="28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sz="28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  <p:sldLayoutId id="2147483687" r:id="rId4"/>
    <p:sldLayoutId id="214748368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18.png"/><Relationship Id="rId4" Type="http://schemas.openxmlformats.org/officeDocument/2006/relationships/diagramLayout" Target="../diagrams/layout7.xml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openxmlformats.org/officeDocument/2006/relationships/image" Target="../media/image20.png"/><Relationship Id="rId7" Type="http://schemas.openxmlformats.org/officeDocument/2006/relationships/diagramQuickStyle" Target="../diagrams/quickStyle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21.png"/><Relationship Id="rId9" Type="http://schemas.microsoft.com/office/2007/relationships/diagramDrawing" Target="../diagrams/drawing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20.png"/><Relationship Id="rId7" Type="http://schemas.openxmlformats.org/officeDocument/2006/relationships/diagramQuickStyle" Target="../diagrams/quickStyle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22.png"/><Relationship Id="rId9" Type="http://schemas.microsoft.com/office/2007/relationships/diagramDrawing" Target="../diagrams/drawing1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3.xml"/><Relationship Id="rId3" Type="http://schemas.openxmlformats.org/officeDocument/2006/relationships/image" Target="../media/image26.png"/><Relationship Id="rId7" Type="http://schemas.openxmlformats.org/officeDocument/2006/relationships/diagramQuickStyle" Target="../diagrams/quickStyle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3.xml"/><Relationship Id="rId5" Type="http://schemas.openxmlformats.org/officeDocument/2006/relationships/diagramData" Target="../diagrams/data13.xml"/><Relationship Id="rId4" Type="http://schemas.openxmlformats.org/officeDocument/2006/relationships/image" Target="../media/image27.png"/><Relationship Id="rId9" Type="http://schemas.microsoft.com/office/2007/relationships/diagramDrawing" Target="../diagrams/drawing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10" Type="http://schemas.openxmlformats.org/officeDocument/2006/relationships/image" Target="../media/image29.png"/><Relationship Id="rId4" Type="http://schemas.openxmlformats.org/officeDocument/2006/relationships/diagramLayout" Target="../diagrams/layout14.xml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5.xml"/><Relationship Id="rId3" Type="http://schemas.openxmlformats.org/officeDocument/2006/relationships/image" Target="../media/image26.png"/><Relationship Id="rId7" Type="http://schemas.openxmlformats.org/officeDocument/2006/relationships/diagramLayout" Target="../diagrams/layout1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15.xml"/><Relationship Id="rId5" Type="http://schemas.openxmlformats.org/officeDocument/2006/relationships/image" Target="../media/image31.png"/><Relationship Id="rId10" Type="http://schemas.microsoft.com/office/2007/relationships/diagramDrawing" Target="../diagrams/drawing15.xml"/><Relationship Id="rId4" Type="http://schemas.openxmlformats.org/officeDocument/2006/relationships/image" Target="../media/image30.png"/><Relationship Id="rId9" Type="http://schemas.openxmlformats.org/officeDocument/2006/relationships/diagramColors" Target="../diagrams/colors1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6.xml"/><Relationship Id="rId3" Type="http://schemas.openxmlformats.org/officeDocument/2006/relationships/image" Target="../media/image26.png"/><Relationship Id="rId7" Type="http://schemas.openxmlformats.org/officeDocument/2006/relationships/diagramQuickStyle" Target="../diagrams/quickStyle16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6.xml"/><Relationship Id="rId5" Type="http://schemas.openxmlformats.org/officeDocument/2006/relationships/diagramData" Target="../diagrams/data16.xml"/><Relationship Id="rId4" Type="http://schemas.openxmlformats.org/officeDocument/2006/relationships/image" Target="../media/image32.png"/><Relationship Id="rId9" Type="http://schemas.microsoft.com/office/2007/relationships/diagramDrawing" Target="../diagrams/drawing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10" Type="http://schemas.openxmlformats.org/officeDocument/2006/relationships/image" Target="../media/image35.png"/><Relationship Id="rId4" Type="http://schemas.openxmlformats.org/officeDocument/2006/relationships/diagramLayout" Target="../diagrams/layout17.xml"/><Relationship Id="rId9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8.xml"/><Relationship Id="rId3" Type="http://schemas.openxmlformats.org/officeDocument/2006/relationships/image" Target="../media/image33.png"/><Relationship Id="rId7" Type="http://schemas.openxmlformats.org/officeDocument/2006/relationships/diagramLayout" Target="../diagrams/layout1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18.xml"/><Relationship Id="rId5" Type="http://schemas.openxmlformats.org/officeDocument/2006/relationships/image" Target="../media/image37.png"/><Relationship Id="rId10" Type="http://schemas.microsoft.com/office/2007/relationships/diagramDrawing" Target="../diagrams/drawing18.xml"/><Relationship Id="rId4" Type="http://schemas.openxmlformats.org/officeDocument/2006/relationships/image" Target="../media/image36.png"/><Relationship Id="rId9" Type="http://schemas.openxmlformats.org/officeDocument/2006/relationships/diagramColors" Target="../diagrams/colors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10" Type="http://schemas.openxmlformats.org/officeDocument/2006/relationships/image" Target="../media/image40.png"/><Relationship Id="rId4" Type="http://schemas.openxmlformats.org/officeDocument/2006/relationships/diagramLayout" Target="../diagrams/layout19.xml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Relationship Id="rId9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46"/>
          <p:cNvSpPr/>
          <p:nvPr/>
        </p:nvSpPr>
        <p:spPr>
          <a:xfrm>
            <a:off x="1400975" y="3161380"/>
            <a:ext cx="6342000" cy="450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  <a:effectLst>
            <a:outerShdw blurRad="214313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57" name="Google Shape;1157;p46"/>
          <p:cNvSpPr txBox="1">
            <a:spLocks noGrp="1"/>
          </p:cNvSpPr>
          <p:nvPr>
            <p:ph type="ctrTitle"/>
          </p:nvPr>
        </p:nvSpPr>
        <p:spPr>
          <a:xfrm>
            <a:off x="719975" y="401206"/>
            <a:ext cx="7704000" cy="14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1696AF"/>
                </a:solidFill>
              </a:rPr>
              <a:t>EDA PROJECT</a:t>
            </a:r>
            <a:endParaRPr sz="8800" dirty="0">
              <a:solidFill>
                <a:srgbClr val="1696AF"/>
              </a:solidFill>
            </a:endParaRPr>
          </a:p>
        </p:txBody>
      </p:sp>
      <p:sp>
        <p:nvSpPr>
          <p:cNvPr id="1158" name="Google Shape;1158;p46"/>
          <p:cNvSpPr txBox="1">
            <a:spLocks noGrp="1"/>
          </p:cNvSpPr>
          <p:nvPr>
            <p:ph type="subTitle" idx="1"/>
          </p:nvPr>
        </p:nvSpPr>
        <p:spPr>
          <a:xfrm>
            <a:off x="1756050" y="3147588"/>
            <a:ext cx="5631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 accelerator course - Technion</a:t>
            </a:r>
            <a:r>
              <a:rPr lang="en" dirty="0"/>
              <a:t> </a:t>
            </a:r>
            <a:endParaRPr dirty="0"/>
          </a:p>
        </p:txBody>
      </p:sp>
      <p:sp>
        <p:nvSpPr>
          <p:cNvPr id="2" name="Google Shape;1156;p46">
            <a:extLst>
              <a:ext uri="{FF2B5EF4-FFF2-40B4-BE49-F238E27FC236}">
                <a16:creationId xmlns:a16="http://schemas.microsoft.com/office/drawing/2014/main" id="{55BD7757-73EF-4D59-7B2B-5787BB3435C4}"/>
              </a:ext>
            </a:extLst>
          </p:cNvPr>
          <p:cNvSpPr/>
          <p:nvPr/>
        </p:nvSpPr>
        <p:spPr>
          <a:xfrm>
            <a:off x="2961564" y="3777804"/>
            <a:ext cx="3173105" cy="450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  <a:effectLst>
            <a:outerShdw blurRad="214313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Stav </a:t>
            </a:r>
            <a:r>
              <a:rPr lang="en-US" dirty="0" err="1"/>
              <a:t>Aizik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>
          <a:extLst>
            <a:ext uri="{FF2B5EF4-FFF2-40B4-BE49-F238E27FC236}">
              <a16:creationId xmlns:a16="http://schemas.microsoft.com/office/drawing/2014/main" id="{9F927E9C-208B-5F8B-D59E-F8955E9E3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3;p47">
            <a:extLst>
              <a:ext uri="{FF2B5EF4-FFF2-40B4-BE49-F238E27FC236}">
                <a16:creationId xmlns:a16="http://schemas.microsoft.com/office/drawing/2014/main" id="{6AA52ADF-6D96-6421-FBF3-F75E0BD16D3C}"/>
              </a:ext>
            </a:extLst>
          </p:cNvPr>
          <p:cNvSpPr txBox="1">
            <a:spLocks/>
          </p:cNvSpPr>
          <p:nvPr/>
        </p:nvSpPr>
        <p:spPr>
          <a:xfrm>
            <a:off x="1" y="65654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sz="3600" dirty="0"/>
              <a:t>Step 3.2</a:t>
            </a:r>
          </a:p>
        </p:txBody>
      </p:sp>
      <p:sp>
        <p:nvSpPr>
          <p:cNvPr id="3" name="Google Shape;1163;p47">
            <a:extLst>
              <a:ext uri="{FF2B5EF4-FFF2-40B4-BE49-F238E27FC236}">
                <a16:creationId xmlns:a16="http://schemas.microsoft.com/office/drawing/2014/main" id="{34A3BD6B-D1C2-0969-F342-A78C59FF0952}"/>
              </a:ext>
            </a:extLst>
          </p:cNvPr>
          <p:cNvSpPr txBox="1">
            <a:spLocks/>
          </p:cNvSpPr>
          <p:nvPr/>
        </p:nvSpPr>
        <p:spPr>
          <a:xfrm>
            <a:off x="0" y="5057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dirty="0"/>
              <a:t>The task</a:t>
            </a:r>
          </a:p>
        </p:txBody>
      </p:sp>
      <p:graphicFrame>
        <p:nvGraphicFramePr>
          <p:cNvPr id="13" name="דיאגרמה 12">
            <a:extLst>
              <a:ext uri="{FF2B5EF4-FFF2-40B4-BE49-F238E27FC236}">
                <a16:creationId xmlns:a16="http://schemas.microsoft.com/office/drawing/2014/main" id="{67825DCB-D6B9-B1D0-18DF-3F08B7BC98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7089739"/>
              </p:ext>
            </p:extLst>
          </p:nvPr>
        </p:nvGraphicFramePr>
        <p:xfrm>
          <a:off x="4754408" y="2640444"/>
          <a:ext cx="4207433" cy="2452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תמונה 5">
            <a:extLst>
              <a:ext uri="{FF2B5EF4-FFF2-40B4-BE49-F238E27FC236}">
                <a16:creationId xmlns:a16="http://schemas.microsoft.com/office/drawing/2014/main" id="{B1E33456-D454-C86F-143A-E8442ED459D3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</a:blip>
          <a:stretch>
            <a:fillRect/>
          </a:stretch>
        </p:blipFill>
        <p:spPr>
          <a:xfrm>
            <a:off x="4776882" y="1398367"/>
            <a:ext cx="4299730" cy="9778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FC0B52C3-7F97-B599-A36B-5ABBE76C52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959" y="1398367"/>
            <a:ext cx="3912856" cy="930497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83886381-177D-6561-FB26-33619A3A8F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3621" y="2483074"/>
            <a:ext cx="3982933" cy="26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45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>
          <a:extLst>
            <a:ext uri="{FF2B5EF4-FFF2-40B4-BE49-F238E27FC236}">
              <a16:creationId xmlns:a16="http://schemas.microsoft.com/office/drawing/2014/main" id="{BDF87706-18A2-8E63-FED6-93EA081C7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3;p47">
            <a:extLst>
              <a:ext uri="{FF2B5EF4-FFF2-40B4-BE49-F238E27FC236}">
                <a16:creationId xmlns:a16="http://schemas.microsoft.com/office/drawing/2014/main" id="{BBD7C87E-B05D-07D3-0097-686B727D5DCE}"/>
              </a:ext>
            </a:extLst>
          </p:cNvPr>
          <p:cNvSpPr txBox="1">
            <a:spLocks/>
          </p:cNvSpPr>
          <p:nvPr/>
        </p:nvSpPr>
        <p:spPr>
          <a:xfrm>
            <a:off x="1" y="65654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sz="3600" dirty="0"/>
              <a:t>Step 3.2</a:t>
            </a:r>
          </a:p>
        </p:txBody>
      </p:sp>
      <p:sp>
        <p:nvSpPr>
          <p:cNvPr id="3" name="Google Shape;1163;p47">
            <a:extLst>
              <a:ext uri="{FF2B5EF4-FFF2-40B4-BE49-F238E27FC236}">
                <a16:creationId xmlns:a16="http://schemas.microsoft.com/office/drawing/2014/main" id="{E1EBC40E-B48E-8CBC-6432-0741432D8BFB}"/>
              </a:ext>
            </a:extLst>
          </p:cNvPr>
          <p:cNvSpPr txBox="1">
            <a:spLocks/>
          </p:cNvSpPr>
          <p:nvPr/>
        </p:nvSpPr>
        <p:spPr>
          <a:xfrm>
            <a:off x="0" y="5057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dirty="0"/>
              <a:t>The task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6D8C22D-D61C-80DB-718E-2B45B7C5B9A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rcRect t="75190"/>
          <a:stretch/>
        </p:blipFill>
        <p:spPr>
          <a:xfrm>
            <a:off x="4754408" y="1262515"/>
            <a:ext cx="4299730" cy="2426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1" name="דיאגרמה 10">
            <a:extLst>
              <a:ext uri="{FF2B5EF4-FFF2-40B4-BE49-F238E27FC236}">
                <a16:creationId xmlns:a16="http://schemas.microsoft.com/office/drawing/2014/main" id="{894F215F-408B-148B-A12C-03ECB51F41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4360852"/>
              </p:ext>
            </p:extLst>
          </p:nvPr>
        </p:nvGraphicFramePr>
        <p:xfrm>
          <a:off x="4823030" y="1538388"/>
          <a:ext cx="4207433" cy="3554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תמונה 12">
            <a:extLst>
              <a:ext uri="{FF2B5EF4-FFF2-40B4-BE49-F238E27FC236}">
                <a16:creationId xmlns:a16="http://schemas.microsoft.com/office/drawing/2014/main" id="{15A366C5-037B-D32D-DABE-44E8403230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118" y="1138992"/>
            <a:ext cx="4050853" cy="394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39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>
          <a:extLst>
            <a:ext uri="{FF2B5EF4-FFF2-40B4-BE49-F238E27FC236}">
              <a16:creationId xmlns:a16="http://schemas.microsoft.com/office/drawing/2014/main" id="{732EEDDF-6092-CA9C-19CF-A8999BC81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3;p47">
            <a:extLst>
              <a:ext uri="{FF2B5EF4-FFF2-40B4-BE49-F238E27FC236}">
                <a16:creationId xmlns:a16="http://schemas.microsoft.com/office/drawing/2014/main" id="{98419BD9-B58D-3AD3-73F7-B6457B81CB30}"/>
              </a:ext>
            </a:extLst>
          </p:cNvPr>
          <p:cNvSpPr txBox="1">
            <a:spLocks/>
          </p:cNvSpPr>
          <p:nvPr/>
        </p:nvSpPr>
        <p:spPr>
          <a:xfrm>
            <a:off x="1" y="65654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sz="3600" dirty="0"/>
              <a:t>Step 3.3</a:t>
            </a:r>
          </a:p>
        </p:txBody>
      </p:sp>
      <p:sp>
        <p:nvSpPr>
          <p:cNvPr id="3" name="Google Shape;1163;p47">
            <a:extLst>
              <a:ext uri="{FF2B5EF4-FFF2-40B4-BE49-F238E27FC236}">
                <a16:creationId xmlns:a16="http://schemas.microsoft.com/office/drawing/2014/main" id="{D45D9E20-CD72-8DAF-512C-57D0597451D6}"/>
              </a:ext>
            </a:extLst>
          </p:cNvPr>
          <p:cNvSpPr txBox="1">
            <a:spLocks/>
          </p:cNvSpPr>
          <p:nvPr/>
        </p:nvSpPr>
        <p:spPr>
          <a:xfrm>
            <a:off x="0" y="5057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dirty="0"/>
              <a:t>The task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6D5E9DD-6010-1338-AB59-8B9B1653D07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776881" y="1206912"/>
            <a:ext cx="4299730" cy="8791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5A6C66D1-F1BB-DB92-452C-774064CCB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59" y="1285461"/>
            <a:ext cx="3973739" cy="3638098"/>
          </a:xfrm>
          <a:prstGeom prst="rect">
            <a:avLst/>
          </a:prstGeom>
        </p:spPr>
      </p:pic>
      <p:graphicFrame>
        <p:nvGraphicFramePr>
          <p:cNvPr id="20" name="דיאגרמה 19">
            <a:extLst>
              <a:ext uri="{FF2B5EF4-FFF2-40B4-BE49-F238E27FC236}">
                <a16:creationId xmlns:a16="http://schemas.microsoft.com/office/drawing/2014/main" id="{076B4D47-D021-94CB-7152-A38EC81CA1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0394914"/>
              </p:ext>
            </p:extLst>
          </p:nvPr>
        </p:nvGraphicFramePr>
        <p:xfrm>
          <a:off x="4823030" y="2086039"/>
          <a:ext cx="4207433" cy="3006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67609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>
          <a:extLst>
            <a:ext uri="{FF2B5EF4-FFF2-40B4-BE49-F238E27FC236}">
              <a16:creationId xmlns:a16="http://schemas.microsoft.com/office/drawing/2014/main" id="{DE0681C7-5888-C029-9C1C-D2EF8E431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3;p47">
            <a:extLst>
              <a:ext uri="{FF2B5EF4-FFF2-40B4-BE49-F238E27FC236}">
                <a16:creationId xmlns:a16="http://schemas.microsoft.com/office/drawing/2014/main" id="{4BBEA4D9-ABE5-B15C-7EF2-7E651BE4F9C7}"/>
              </a:ext>
            </a:extLst>
          </p:cNvPr>
          <p:cNvSpPr txBox="1">
            <a:spLocks/>
          </p:cNvSpPr>
          <p:nvPr/>
        </p:nvSpPr>
        <p:spPr>
          <a:xfrm>
            <a:off x="1" y="65654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sz="3600" dirty="0"/>
              <a:t>Step 3.3</a:t>
            </a:r>
          </a:p>
        </p:txBody>
      </p:sp>
      <p:sp>
        <p:nvSpPr>
          <p:cNvPr id="3" name="Google Shape;1163;p47">
            <a:extLst>
              <a:ext uri="{FF2B5EF4-FFF2-40B4-BE49-F238E27FC236}">
                <a16:creationId xmlns:a16="http://schemas.microsoft.com/office/drawing/2014/main" id="{E4C1C36B-6928-7098-D95F-82FF3AE60104}"/>
              </a:ext>
            </a:extLst>
          </p:cNvPr>
          <p:cNvSpPr txBox="1">
            <a:spLocks/>
          </p:cNvSpPr>
          <p:nvPr/>
        </p:nvSpPr>
        <p:spPr>
          <a:xfrm>
            <a:off x="0" y="5057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dirty="0"/>
              <a:t>The task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F68B95B-B513-321D-7232-7BCD31C5E1C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776882" y="1394999"/>
            <a:ext cx="4299730" cy="8791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C5157CD3-2DBD-F8BD-A3D1-ED5214137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52" y="1340195"/>
            <a:ext cx="4378347" cy="3582924"/>
          </a:xfrm>
          <a:prstGeom prst="rect">
            <a:avLst/>
          </a:prstGeom>
        </p:spPr>
      </p:pic>
      <p:graphicFrame>
        <p:nvGraphicFramePr>
          <p:cNvPr id="10" name="דיאגרמה 9">
            <a:extLst>
              <a:ext uri="{FF2B5EF4-FFF2-40B4-BE49-F238E27FC236}">
                <a16:creationId xmlns:a16="http://schemas.microsoft.com/office/drawing/2014/main" id="{8CC4FC87-FF4E-DC2D-4438-7FF53AD7D9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289998"/>
              </p:ext>
            </p:extLst>
          </p:nvPr>
        </p:nvGraphicFramePr>
        <p:xfrm>
          <a:off x="4823030" y="2352675"/>
          <a:ext cx="4207433" cy="2740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17918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>
          <a:extLst>
            <a:ext uri="{FF2B5EF4-FFF2-40B4-BE49-F238E27FC236}">
              <a16:creationId xmlns:a16="http://schemas.microsoft.com/office/drawing/2014/main" id="{40AF2639-DE67-15B8-1083-63F3AA5E9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3;p47">
            <a:extLst>
              <a:ext uri="{FF2B5EF4-FFF2-40B4-BE49-F238E27FC236}">
                <a16:creationId xmlns:a16="http://schemas.microsoft.com/office/drawing/2014/main" id="{2874EF80-C0B4-9086-66C1-439F71DA0C0D}"/>
              </a:ext>
            </a:extLst>
          </p:cNvPr>
          <p:cNvSpPr txBox="1">
            <a:spLocks/>
          </p:cNvSpPr>
          <p:nvPr/>
        </p:nvSpPr>
        <p:spPr>
          <a:xfrm>
            <a:off x="1" y="65654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sz="3600" dirty="0"/>
              <a:t>Step 3.4</a:t>
            </a:r>
          </a:p>
        </p:txBody>
      </p:sp>
      <p:sp>
        <p:nvSpPr>
          <p:cNvPr id="3" name="Google Shape;1163;p47">
            <a:extLst>
              <a:ext uri="{FF2B5EF4-FFF2-40B4-BE49-F238E27FC236}">
                <a16:creationId xmlns:a16="http://schemas.microsoft.com/office/drawing/2014/main" id="{F093F936-0E16-C117-220A-4AF0BFFAF02B}"/>
              </a:ext>
            </a:extLst>
          </p:cNvPr>
          <p:cNvSpPr txBox="1">
            <a:spLocks/>
          </p:cNvSpPr>
          <p:nvPr/>
        </p:nvSpPr>
        <p:spPr>
          <a:xfrm>
            <a:off x="0" y="5057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dirty="0"/>
              <a:t>The task</a:t>
            </a:r>
          </a:p>
        </p:txBody>
      </p:sp>
      <p:graphicFrame>
        <p:nvGraphicFramePr>
          <p:cNvPr id="13" name="דיאגרמה 12">
            <a:extLst>
              <a:ext uri="{FF2B5EF4-FFF2-40B4-BE49-F238E27FC236}">
                <a16:creationId xmlns:a16="http://schemas.microsoft.com/office/drawing/2014/main" id="{3697E326-7B15-E7BF-D48A-E01D97B33B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4896968"/>
              </p:ext>
            </p:extLst>
          </p:nvPr>
        </p:nvGraphicFramePr>
        <p:xfrm>
          <a:off x="4754408" y="2296272"/>
          <a:ext cx="4207433" cy="2796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תמונה 6">
            <a:extLst>
              <a:ext uri="{FF2B5EF4-FFF2-40B4-BE49-F238E27FC236}">
                <a16:creationId xmlns:a16="http://schemas.microsoft.com/office/drawing/2014/main" id="{87274471-BC29-0D14-CAAF-542B99E221EC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</a:blip>
          <a:stretch>
            <a:fillRect/>
          </a:stretch>
        </p:blipFill>
        <p:spPr>
          <a:xfrm>
            <a:off x="4776882" y="1394999"/>
            <a:ext cx="4299730" cy="8326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E87139D6-F0D1-D6D2-661E-AA21CB9D2D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2159" y="1394999"/>
            <a:ext cx="4236352" cy="279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34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>
          <a:extLst>
            <a:ext uri="{FF2B5EF4-FFF2-40B4-BE49-F238E27FC236}">
              <a16:creationId xmlns:a16="http://schemas.microsoft.com/office/drawing/2014/main" id="{CCFFA66D-0C6E-63B9-7536-ED3D04234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3;p47">
            <a:extLst>
              <a:ext uri="{FF2B5EF4-FFF2-40B4-BE49-F238E27FC236}">
                <a16:creationId xmlns:a16="http://schemas.microsoft.com/office/drawing/2014/main" id="{DF37E635-CDF2-96FF-0E90-A8403A4350A1}"/>
              </a:ext>
            </a:extLst>
          </p:cNvPr>
          <p:cNvSpPr txBox="1">
            <a:spLocks/>
          </p:cNvSpPr>
          <p:nvPr/>
        </p:nvSpPr>
        <p:spPr>
          <a:xfrm>
            <a:off x="1" y="65654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sz="3600" dirty="0"/>
              <a:t>Step 3.4</a:t>
            </a:r>
          </a:p>
        </p:txBody>
      </p:sp>
      <p:sp>
        <p:nvSpPr>
          <p:cNvPr id="3" name="Google Shape;1163;p47">
            <a:extLst>
              <a:ext uri="{FF2B5EF4-FFF2-40B4-BE49-F238E27FC236}">
                <a16:creationId xmlns:a16="http://schemas.microsoft.com/office/drawing/2014/main" id="{C964C875-83D2-24D6-94B8-A4D26E6A4A15}"/>
              </a:ext>
            </a:extLst>
          </p:cNvPr>
          <p:cNvSpPr txBox="1">
            <a:spLocks/>
          </p:cNvSpPr>
          <p:nvPr/>
        </p:nvSpPr>
        <p:spPr>
          <a:xfrm>
            <a:off x="0" y="5057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dirty="0"/>
              <a:t>The task</a:t>
            </a:r>
          </a:p>
        </p:txBody>
      </p:sp>
      <p:graphicFrame>
        <p:nvGraphicFramePr>
          <p:cNvPr id="13" name="דיאגרמה 12">
            <a:extLst>
              <a:ext uri="{FF2B5EF4-FFF2-40B4-BE49-F238E27FC236}">
                <a16:creationId xmlns:a16="http://schemas.microsoft.com/office/drawing/2014/main" id="{91EF43E4-97F0-44F3-4DE1-94EA348D3C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0741495"/>
              </p:ext>
            </p:extLst>
          </p:nvPr>
        </p:nvGraphicFramePr>
        <p:xfrm>
          <a:off x="4754408" y="2227694"/>
          <a:ext cx="4207433" cy="2865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תמונה 6">
            <a:extLst>
              <a:ext uri="{FF2B5EF4-FFF2-40B4-BE49-F238E27FC236}">
                <a16:creationId xmlns:a16="http://schemas.microsoft.com/office/drawing/2014/main" id="{40E7645B-818D-4F24-CAB8-D0DDE635CA2B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</a:blip>
          <a:stretch>
            <a:fillRect/>
          </a:stretch>
        </p:blipFill>
        <p:spPr>
          <a:xfrm>
            <a:off x="4776882" y="1394999"/>
            <a:ext cx="4299730" cy="8326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3A3DFE61-54E9-0FE9-87E1-3048AFA14E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650" y="1394999"/>
            <a:ext cx="3567129" cy="364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93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>
          <a:extLst>
            <a:ext uri="{FF2B5EF4-FFF2-40B4-BE49-F238E27FC236}">
              <a16:creationId xmlns:a16="http://schemas.microsoft.com/office/drawing/2014/main" id="{65D7FA59-F4EB-549F-EDD7-C5B765554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3;p47">
            <a:extLst>
              <a:ext uri="{FF2B5EF4-FFF2-40B4-BE49-F238E27FC236}">
                <a16:creationId xmlns:a16="http://schemas.microsoft.com/office/drawing/2014/main" id="{6A3520C9-AC3A-B008-0DBF-393E03BDD84E}"/>
              </a:ext>
            </a:extLst>
          </p:cNvPr>
          <p:cNvSpPr txBox="1">
            <a:spLocks/>
          </p:cNvSpPr>
          <p:nvPr/>
        </p:nvSpPr>
        <p:spPr>
          <a:xfrm>
            <a:off x="1" y="65654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sz="3600" dirty="0"/>
              <a:t>Step 4.1</a:t>
            </a:r>
          </a:p>
        </p:txBody>
      </p:sp>
      <p:sp>
        <p:nvSpPr>
          <p:cNvPr id="3" name="Google Shape;1163;p47">
            <a:extLst>
              <a:ext uri="{FF2B5EF4-FFF2-40B4-BE49-F238E27FC236}">
                <a16:creationId xmlns:a16="http://schemas.microsoft.com/office/drawing/2014/main" id="{C43BDEEB-8BDE-C94B-9DC9-26EE15CC80F7}"/>
              </a:ext>
            </a:extLst>
          </p:cNvPr>
          <p:cNvSpPr txBox="1">
            <a:spLocks/>
          </p:cNvSpPr>
          <p:nvPr/>
        </p:nvSpPr>
        <p:spPr>
          <a:xfrm>
            <a:off x="0" y="5057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dirty="0"/>
              <a:t>The task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81122C77-8C9E-6635-FF8C-2390208872D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rcRect b="65400"/>
          <a:stretch/>
        </p:blipFill>
        <p:spPr>
          <a:xfrm>
            <a:off x="4869178" y="1367080"/>
            <a:ext cx="4207434" cy="4826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E2D531FA-2A4C-0167-DE79-8D20CE1DBD1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" r="949"/>
          <a:stretch/>
        </p:blipFill>
        <p:spPr>
          <a:xfrm>
            <a:off x="11549" y="1367080"/>
            <a:ext cx="4811736" cy="3725845"/>
          </a:xfrm>
          <a:prstGeom prst="rect">
            <a:avLst/>
          </a:prstGeom>
        </p:spPr>
      </p:pic>
      <p:graphicFrame>
        <p:nvGraphicFramePr>
          <p:cNvPr id="11" name="דיאגרמה 10">
            <a:extLst>
              <a:ext uri="{FF2B5EF4-FFF2-40B4-BE49-F238E27FC236}">
                <a16:creationId xmlns:a16="http://schemas.microsoft.com/office/drawing/2014/main" id="{4C3F22BD-34DE-83FD-F502-417923F35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9336732"/>
              </p:ext>
            </p:extLst>
          </p:nvPr>
        </p:nvGraphicFramePr>
        <p:xfrm>
          <a:off x="4869179" y="2278268"/>
          <a:ext cx="4207433" cy="2865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47965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>
          <a:extLst>
            <a:ext uri="{FF2B5EF4-FFF2-40B4-BE49-F238E27FC236}">
              <a16:creationId xmlns:a16="http://schemas.microsoft.com/office/drawing/2014/main" id="{FB31BA66-52CE-D9DB-DAF5-862ED3486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3;p47">
            <a:extLst>
              <a:ext uri="{FF2B5EF4-FFF2-40B4-BE49-F238E27FC236}">
                <a16:creationId xmlns:a16="http://schemas.microsoft.com/office/drawing/2014/main" id="{F242BC1E-744E-4745-F6DB-FC4DDADCC854}"/>
              </a:ext>
            </a:extLst>
          </p:cNvPr>
          <p:cNvSpPr txBox="1">
            <a:spLocks/>
          </p:cNvSpPr>
          <p:nvPr/>
        </p:nvSpPr>
        <p:spPr>
          <a:xfrm>
            <a:off x="1" y="65654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sz="3600" dirty="0"/>
              <a:t>Step 4.1</a:t>
            </a:r>
          </a:p>
        </p:txBody>
      </p:sp>
      <p:sp>
        <p:nvSpPr>
          <p:cNvPr id="3" name="Google Shape;1163;p47">
            <a:extLst>
              <a:ext uri="{FF2B5EF4-FFF2-40B4-BE49-F238E27FC236}">
                <a16:creationId xmlns:a16="http://schemas.microsoft.com/office/drawing/2014/main" id="{F8BD5F19-94DC-522D-567B-B99F4EA36FC6}"/>
              </a:ext>
            </a:extLst>
          </p:cNvPr>
          <p:cNvSpPr txBox="1">
            <a:spLocks/>
          </p:cNvSpPr>
          <p:nvPr/>
        </p:nvSpPr>
        <p:spPr>
          <a:xfrm>
            <a:off x="0" y="5057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dirty="0"/>
              <a:t>The task</a:t>
            </a:r>
          </a:p>
        </p:txBody>
      </p:sp>
      <p:graphicFrame>
        <p:nvGraphicFramePr>
          <p:cNvPr id="13" name="דיאגרמה 12">
            <a:extLst>
              <a:ext uri="{FF2B5EF4-FFF2-40B4-BE49-F238E27FC236}">
                <a16:creationId xmlns:a16="http://schemas.microsoft.com/office/drawing/2014/main" id="{4F9A192A-AA12-865D-0B77-EB9175456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3589735"/>
              </p:ext>
            </p:extLst>
          </p:nvPr>
        </p:nvGraphicFramePr>
        <p:xfrm>
          <a:off x="4754408" y="2008516"/>
          <a:ext cx="4207433" cy="3084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תמונה 5">
            <a:extLst>
              <a:ext uri="{FF2B5EF4-FFF2-40B4-BE49-F238E27FC236}">
                <a16:creationId xmlns:a16="http://schemas.microsoft.com/office/drawing/2014/main" id="{6D73A5A1-CE7C-7683-9B13-893D8C9FC92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</a:blip>
          <a:srcRect b="63898"/>
          <a:stretch/>
        </p:blipFill>
        <p:spPr>
          <a:xfrm>
            <a:off x="4754408" y="1367080"/>
            <a:ext cx="4322204" cy="5036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49F88D6-E627-1430-E721-BCB1F19BEC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388" y="623275"/>
            <a:ext cx="3178383" cy="78092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677DAB6-FA04-D8B0-F77A-E8A819AA4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8" y="1455763"/>
            <a:ext cx="4207433" cy="363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131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>
          <a:extLst>
            <a:ext uri="{FF2B5EF4-FFF2-40B4-BE49-F238E27FC236}">
              <a16:creationId xmlns:a16="http://schemas.microsoft.com/office/drawing/2014/main" id="{62054A01-8204-128F-B8B7-69164EBE4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3;p47">
            <a:extLst>
              <a:ext uri="{FF2B5EF4-FFF2-40B4-BE49-F238E27FC236}">
                <a16:creationId xmlns:a16="http://schemas.microsoft.com/office/drawing/2014/main" id="{8EBEE217-5BFC-FC0E-A075-C578E00EBBEB}"/>
              </a:ext>
            </a:extLst>
          </p:cNvPr>
          <p:cNvSpPr txBox="1">
            <a:spLocks/>
          </p:cNvSpPr>
          <p:nvPr/>
        </p:nvSpPr>
        <p:spPr>
          <a:xfrm>
            <a:off x="1" y="65654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sz="3600" dirty="0"/>
              <a:t>Step 4.2</a:t>
            </a:r>
          </a:p>
        </p:txBody>
      </p:sp>
      <p:sp>
        <p:nvSpPr>
          <p:cNvPr id="3" name="Google Shape;1163;p47">
            <a:extLst>
              <a:ext uri="{FF2B5EF4-FFF2-40B4-BE49-F238E27FC236}">
                <a16:creationId xmlns:a16="http://schemas.microsoft.com/office/drawing/2014/main" id="{62FE52C6-F914-C32B-D8E2-D748BF633E6D}"/>
              </a:ext>
            </a:extLst>
          </p:cNvPr>
          <p:cNvSpPr txBox="1">
            <a:spLocks/>
          </p:cNvSpPr>
          <p:nvPr/>
        </p:nvSpPr>
        <p:spPr>
          <a:xfrm>
            <a:off x="0" y="5057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dirty="0"/>
              <a:t>The task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35E2821A-1246-504D-335B-11438919D9B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rcRect t="34100"/>
          <a:stretch/>
        </p:blipFill>
        <p:spPr>
          <a:xfrm>
            <a:off x="5124215" y="1184708"/>
            <a:ext cx="3873334" cy="8238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AAD0CAF7-ADEE-E5B5-1F8E-6AF5E37BC2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0038" b="51189"/>
          <a:stretch/>
        </p:blipFill>
        <p:spPr>
          <a:xfrm>
            <a:off x="0" y="1262516"/>
            <a:ext cx="1996959" cy="1829692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E318D434-AC83-3D8A-6B3B-3C3C4474FA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37" y="3255926"/>
            <a:ext cx="4487563" cy="1015368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7D8FD5A6-449E-C135-4736-090C77E11D5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2536"/>
          <a:stretch/>
        </p:blipFill>
        <p:spPr>
          <a:xfrm>
            <a:off x="2215075" y="1262516"/>
            <a:ext cx="1866297" cy="1829692"/>
          </a:xfrm>
          <a:prstGeom prst="rect">
            <a:avLst/>
          </a:prstGeom>
        </p:spPr>
      </p:pic>
      <p:graphicFrame>
        <p:nvGraphicFramePr>
          <p:cNvPr id="18" name="דיאגרמה 17">
            <a:extLst>
              <a:ext uri="{FF2B5EF4-FFF2-40B4-BE49-F238E27FC236}">
                <a16:creationId xmlns:a16="http://schemas.microsoft.com/office/drawing/2014/main" id="{1AD98C0C-5CC3-D2C4-EB09-B6D98D573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9570297"/>
              </p:ext>
            </p:extLst>
          </p:nvPr>
        </p:nvGraphicFramePr>
        <p:xfrm>
          <a:off x="4790116" y="2008516"/>
          <a:ext cx="4207433" cy="3084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090465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>
          <a:extLst>
            <a:ext uri="{FF2B5EF4-FFF2-40B4-BE49-F238E27FC236}">
              <a16:creationId xmlns:a16="http://schemas.microsoft.com/office/drawing/2014/main" id="{CD594590-8A30-3943-1680-2FB2CE499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3;p47">
            <a:extLst>
              <a:ext uri="{FF2B5EF4-FFF2-40B4-BE49-F238E27FC236}">
                <a16:creationId xmlns:a16="http://schemas.microsoft.com/office/drawing/2014/main" id="{FC1F72E9-4B97-C588-158B-7E7779259A30}"/>
              </a:ext>
            </a:extLst>
          </p:cNvPr>
          <p:cNvSpPr txBox="1">
            <a:spLocks/>
          </p:cNvSpPr>
          <p:nvPr/>
        </p:nvSpPr>
        <p:spPr>
          <a:xfrm>
            <a:off x="1" y="65654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sz="3600" dirty="0"/>
              <a:t>Step 4.2</a:t>
            </a:r>
          </a:p>
        </p:txBody>
      </p:sp>
      <p:sp>
        <p:nvSpPr>
          <p:cNvPr id="3" name="Google Shape;1163;p47">
            <a:extLst>
              <a:ext uri="{FF2B5EF4-FFF2-40B4-BE49-F238E27FC236}">
                <a16:creationId xmlns:a16="http://schemas.microsoft.com/office/drawing/2014/main" id="{C5E5A10B-F066-FA89-9CCA-664159EC3DC8}"/>
              </a:ext>
            </a:extLst>
          </p:cNvPr>
          <p:cNvSpPr txBox="1">
            <a:spLocks/>
          </p:cNvSpPr>
          <p:nvPr/>
        </p:nvSpPr>
        <p:spPr>
          <a:xfrm>
            <a:off x="0" y="5057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dirty="0"/>
              <a:t>The task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5FF971A9-2B1C-03D7-E3EC-B15F6C2984C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rcRect t="34100"/>
          <a:stretch/>
        </p:blipFill>
        <p:spPr>
          <a:xfrm>
            <a:off x="4754408" y="1394999"/>
            <a:ext cx="4322204" cy="9192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FEBB261F-EE7C-0A6A-F9CE-795C2FBB6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7" y="1394999"/>
            <a:ext cx="4582714" cy="3637691"/>
          </a:xfrm>
          <a:prstGeom prst="rect">
            <a:avLst/>
          </a:prstGeom>
        </p:spPr>
      </p:pic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C409E10E-52AC-EB8C-2A3F-2EA315807B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6830890"/>
              </p:ext>
            </p:extLst>
          </p:nvPr>
        </p:nvGraphicFramePr>
        <p:xfrm>
          <a:off x="4811793" y="2000881"/>
          <a:ext cx="4207433" cy="2425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68469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>
          <a:extLst>
            <a:ext uri="{FF2B5EF4-FFF2-40B4-BE49-F238E27FC236}">
              <a16:creationId xmlns:a16="http://schemas.microsoft.com/office/drawing/2014/main" id="{4BD6584C-E22A-3B37-B35D-165C00EFB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3;p47">
            <a:extLst>
              <a:ext uri="{FF2B5EF4-FFF2-40B4-BE49-F238E27FC236}">
                <a16:creationId xmlns:a16="http://schemas.microsoft.com/office/drawing/2014/main" id="{3A02F39C-5176-62B6-180A-F52D7B0392F2}"/>
              </a:ext>
            </a:extLst>
          </p:cNvPr>
          <p:cNvSpPr txBox="1">
            <a:spLocks/>
          </p:cNvSpPr>
          <p:nvPr/>
        </p:nvSpPr>
        <p:spPr>
          <a:xfrm>
            <a:off x="1" y="65654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sz="3600" dirty="0"/>
              <a:t>Step 1</a:t>
            </a:r>
          </a:p>
        </p:txBody>
      </p:sp>
      <p:sp>
        <p:nvSpPr>
          <p:cNvPr id="3" name="Google Shape;1163;p47">
            <a:extLst>
              <a:ext uri="{FF2B5EF4-FFF2-40B4-BE49-F238E27FC236}">
                <a16:creationId xmlns:a16="http://schemas.microsoft.com/office/drawing/2014/main" id="{BF098916-EE44-3F50-5036-6186362764AF}"/>
              </a:ext>
            </a:extLst>
          </p:cNvPr>
          <p:cNvSpPr txBox="1">
            <a:spLocks/>
          </p:cNvSpPr>
          <p:nvPr/>
        </p:nvSpPr>
        <p:spPr>
          <a:xfrm>
            <a:off x="0" y="5057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dirty="0"/>
              <a:t>The task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A1EFB433-709C-73F4-91E6-B1F94E77C4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rcRect l="5086"/>
          <a:stretch/>
        </p:blipFill>
        <p:spPr>
          <a:xfrm>
            <a:off x="4639638" y="1289540"/>
            <a:ext cx="4436975" cy="13177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6E944E95-816A-DC91-BCF2-3D705C7AA94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8617" b="48715"/>
          <a:stretch/>
        </p:blipFill>
        <p:spPr>
          <a:xfrm>
            <a:off x="117004" y="2927931"/>
            <a:ext cx="4387358" cy="1910860"/>
          </a:xfrm>
          <a:prstGeom prst="rect">
            <a:avLst/>
          </a:prstGeom>
        </p:spPr>
      </p:pic>
      <p:sp>
        <p:nvSpPr>
          <p:cNvPr id="11" name="Google Shape;1185;p48">
            <a:extLst>
              <a:ext uri="{FF2B5EF4-FFF2-40B4-BE49-F238E27FC236}">
                <a16:creationId xmlns:a16="http://schemas.microsoft.com/office/drawing/2014/main" id="{8C2E9219-49C1-7D99-04FB-5D97E5353FAC}"/>
              </a:ext>
            </a:extLst>
          </p:cNvPr>
          <p:cNvSpPr txBox="1">
            <a:spLocks/>
          </p:cNvSpPr>
          <p:nvPr/>
        </p:nvSpPr>
        <p:spPr>
          <a:xfrm>
            <a:off x="67387" y="1612161"/>
            <a:ext cx="4436975" cy="1010481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he-IL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בחרתי במניה </a:t>
            </a: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b="1" dirty="0"/>
              <a:t>Invesco QQQ Trust</a:t>
            </a:r>
            <a:endParaRPr lang="he-IL" b="1" dirty="0"/>
          </a:p>
          <a:p>
            <a:pPr algn="r" rtl="1"/>
            <a:r>
              <a:rPr lang="he-IL" sz="1200" dirty="0"/>
              <a:t>קרן סל שעוקבת אחר </a:t>
            </a:r>
            <a:r>
              <a:rPr lang="he-IL" sz="1200" b="1" dirty="0"/>
              <a:t>מדד נאסד"ק 100</a:t>
            </a:r>
            <a:r>
              <a:rPr lang="he-IL" sz="1200" dirty="0"/>
              <a:t> וכוללת חברות גדולות בעיקר מתחומים כמו טכנולוגיה ובריאות חלק מהחברות הגדולות במדד הן: </a:t>
            </a:r>
            <a:r>
              <a:rPr lang="en-US" sz="1200" b="1" dirty="0"/>
              <a:t>Apple , Microsoft , Amazon , NVIDIA ,Meta (Facebook)</a:t>
            </a:r>
          </a:p>
        </p:txBody>
      </p:sp>
      <p:graphicFrame>
        <p:nvGraphicFramePr>
          <p:cNvPr id="13" name="דיאגרמה 12">
            <a:extLst>
              <a:ext uri="{FF2B5EF4-FFF2-40B4-BE49-F238E27FC236}">
                <a16:creationId xmlns:a16="http://schemas.microsoft.com/office/drawing/2014/main" id="{7E3F387B-F7C8-F25A-E2A3-43B2D416A8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2678496"/>
              </p:ext>
            </p:extLst>
          </p:nvPr>
        </p:nvGraphicFramePr>
        <p:xfrm>
          <a:off x="4754408" y="2927931"/>
          <a:ext cx="4207433" cy="1910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75998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>
          <a:extLst>
            <a:ext uri="{FF2B5EF4-FFF2-40B4-BE49-F238E27FC236}">
              <a16:creationId xmlns:a16="http://schemas.microsoft.com/office/drawing/2014/main" id="{4B84CF2B-B6C4-34C8-13B0-F8DC2A054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3;p47">
            <a:extLst>
              <a:ext uri="{FF2B5EF4-FFF2-40B4-BE49-F238E27FC236}">
                <a16:creationId xmlns:a16="http://schemas.microsoft.com/office/drawing/2014/main" id="{B3515BF0-99D9-902D-07E5-875C21994F5A}"/>
              </a:ext>
            </a:extLst>
          </p:cNvPr>
          <p:cNvSpPr txBox="1">
            <a:spLocks/>
          </p:cNvSpPr>
          <p:nvPr/>
        </p:nvSpPr>
        <p:spPr>
          <a:xfrm>
            <a:off x="1" y="65654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sz="3600" dirty="0"/>
              <a:t>Step 4.3</a:t>
            </a:r>
          </a:p>
        </p:txBody>
      </p:sp>
      <p:sp>
        <p:nvSpPr>
          <p:cNvPr id="3" name="Google Shape;1163;p47">
            <a:extLst>
              <a:ext uri="{FF2B5EF4-FFF2-40B4-BE49-F238E27FC236}">
                <a16:creationId xmlns:a16="http://schemas.microsoft.com/office/drawing/2014/main" id="{E38E802F-DCAD-AD30-2201-8A6050ED9DEE}"/>
              </a:ext>
            </a:extLst>
          </p:cNvPr>
          <p:cNvSpPr txBox="1">
            <a:spLocks/>
          </p:cNvSpPr>
          <p:nvPr/>
        </p:nvSpPr>
        <p:spPr>
          <a:xfrm>
            <a:off x="0" y="5057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dirty="0"/>
              <a:t>The task</a:t>
            </a:r>
          </a:p>
        </p:txBody>
      </p:sp>
      <p:graphicFrame>
        <p:nvGraphicFramePr>
          <p:cNvPr id="13" name="דיאגרמה 12">
            <a:extLst>
              <a:ext uri="{FF2B5EF4-FFF2-40B4-BE49-F238E27FC236}">
                <a16:creationId xmlns:a16="http://schemas.microsoft.com/office/drawing/2014/main" id="{B10588AA-1FAD-BE6D-58F5-B261F027A0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228390"/>
              </p:ext>
            </p:extLst>
          </p:nvPr>
        </p:nvGraphicFramePr>
        <p:xfrm>
          <a:off x="4754408" y="2152350"/>
          <a:ext cx="4207433" cy="2940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תמונה 4">
            <a:extLst>
              <a:ext uri="{FF2B5EF4-FFF2-40B4-BE49-F238E27FC236}">
                <a16:creationId xmlns:a16="http://schemas.microsoft.com/office/drawing/2014/main" id="{BCC21E26-858A-3A84-F84E-F02B899CD97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</a:blip>
          <a:stretch>
            <a:fillRect/>
          </a:stretch>
        </p:blipFill>
        <p:spPr>
          <a:xfrm>
            <a:off x="5379001" y="1393487"/>
            <a:ext cx="3686202" cy="3238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EA55C0AF-6AA8-EBAF-89E1-2AC064FF92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6078" y="569290"/>
            <a:ext cx="2311222" cy="1648394"/>
          </a:xfrm>
          <a:prstGeom prst="rect">
            <a:avLst/>
          </a:prstGeom>
        </p:spPr>
      </p:pic>
      <p:sp>
        <p:nvSpPr>
          <p:cNvPr id="14" name="מלבן 13">
            <a:extLst>
              <a:ext uri="{FF2B5EF4-FFF2-40B4-BE49-F238E27FC236}">
                <a16:creationId xmlns:a16="http://schemas.microsoft.com/office/drawing/2014/main" id="{D132B83C-7A0E-31F9-FA53-B037459C7BBF}"/>
              </a:ext>
            </a:extLst>
          </p:cNvPr>
          <p:cNvSpPr/>
          <p:nvPr/>
        </p:nvSpPr>
        <p:spPr>
          <a:xfrm>
            <a:off x="5379001" y="1749089"/>
            <a:ext cx="3686202" cy="403261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solidFill>
              <a:schemeClr val="dk1">
                <a:hueOff val="0"/>
                <a:satOff val="0"/>
                <a:lumOff val="0"/>
              </a:schemeClr>
            </a:solidFill>
          </a:ln>
          <a:scene3d>
            <a:camera prst="orthographicFront"/>
            <a:lightRig rig="chilly" dir="t"/>
          </a:scene3d>
          <a:sp3d z="12700" extrusionH="1700" prstMaterial="dkEdge">
            <a:bevelT w="25400" h="6350" prst="softRound"/>
            <a:bevelB w="0" h="0" prst="convex"/>
          </a:sp3d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r" rtl="1"/>
            <a:r>
              <a:rPr lang="he-IL" sz="105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עשיתי ניתוח לפי ימי השבוע 0-6 </a:t>
            </a:r>
          </a:p>
          <a:p>
            <a:pPr algn="r" rtl="1"/>
            <a:r>
              <a:rPr lang="he-IL" sz="105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וניתוח נוסף לפי חודשים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20205F23-105F-8E14-87FE-488D52740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59" y="2352614"/>
            <a:ext cx="3421073" cy="263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453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>
          <a:extLst>
            <a:ext uri="{FF2B5EF4-FFF2-40B4-BE49-F238E27FC236}">
              <a16:creationId xmlns:a16="http://schemas.microsoft.com/office/drawing/2014/main" id="{8A627BE2-1088-BA19-EE7B-3786CD17F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3;p47">
            <a:extLst>
              <a:ext uri="{FF2B5EF4-FFF2-40B4-BE49-F238E27FC236}">
                <a16:creationId xmlns:a16="http://schemas.microsoft.com/office/drawing/2014/main" id="{CD9861DE-AC17-966E-083B-7660AC17FC90}"/>
              </a:ext>
            </a:extLst>
          </p:cNvPr>
          <p:cNvSpPr txBox="1">
            <a:spLocks/>
          </p:cNvSpPr>
          <p:nvPr/>
        </p:nvSpPr>
        <p:spPr>
          <a:xfrm>
            <a:off x="1" y="65654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sz="3600" dirty="0"/>
              <a:t>Step 4.3</a:t>
            </a:r>
          </a:p>
        </p:txBody>
      </p:sp>
      <p:sp>
        <p:nvSpPr>
          <p:cNvPr id="3" name="Google Shape;1163;p47">
            <a:extLst>
              <a:ext uri="{FF2B5EF4-FFF2-40B4-BE49-F238E27FC236}">
                <a16:creationId xmlns:a16="http://schemas.microsoft.com/office/drawing/2014/main" id="{19FFA22B-8E43-33F3-C366-67C83F421F0B}"/>
              </a:ext>
            </a:extLst>
          </p:cNvPr>
          <p:cNvSpPr txBox="1">
            <a:spLocks/>
          </p:cNvSpPr>
          <p:nvPr/>
        </p:nvSpPr>
        <p:spPr>
          <a:xfrm>
            <a:off x="0" y="5057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dirty="0"/>
              <a:t>The task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D68EDD9-8135-B116-7251-697A2AD1254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379001" y="1393487"/>
            <a:ext cx="3686202" cy="3238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C0CB6186-2849-6019-8F2D-1D8216D08C1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" r="48152" b="67904"/>
          <a:stretch/>
        </p:blipFill>
        <p:spPr>
          <a:xfrm>
            <a:off x="207559" y="91591"/>
            <a:ext cx="1421106" cy="950626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82909920-9CBB-13FA-611D-603F81525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59" y="2254158"/>
            <a:ext cx="3575620" cy="283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C6A9ABE2-6E76-C65E-697D-320891FEE1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4507" t="68373" r="-1"/>
          <a:stretch/>
        </p:blipFill>
        <p:spPr>
          <a:xfrm>
            <a:off x="66097" y="1154406"/>
            <a:ext cx="3019971" cy="987563"/>
          </a:xfrm>
          <a:prstGeom prst="rect">
            <a:avLst/>
          </a:prstGeom>
        </p:spPr>
      </p:pic>
      <p:graphicFrame>
        <p:nvGraphicFramePr>
          <p:cNvPr id="9" name="דיאגרמה 8">
            <a:extLst>
              <a:ext uri="{FF2B5EF4-FFF2-40B4-BE49-F238E27FC236}">
                <a16:creationId xmlns:a16="http://schemas.microsoft.com/office/drawing/2014/main" id="{84A8878B-B934-7F37-D7F1-8EBC3697F3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5848722"/>
              </p:ext>
            </p:extLst>
          </p:nvPr>
        </p:nvGraphicFramePr>
        <p:xfrm>
          <a:off x="4754408" y="2152350"/>
          <a:ext cx="4207433" cy="2940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301420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>
          <a:extLst>
            <a:ext uri="{FF2B5EF4-FFF2-40B4-BE49-F238E27FC236}">
              <a16:creationId xmlns:a16="http://schemas.microsoft.com/office/drawing/2014/main" id="{96F11FDC-FB74-BAF1-C9EA-48091FDF6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3;p47">
            <a:extLst>
              <a:ext uri="{FF2B5EF4-FFF2-40B4-BE49-F238E27FC236}">
                <a16:creationId xmlns:a16="http://schemas.microsoft.com/office/drawing/2014/main" id="{0AD106BD-6625-CBA7-A8CF-48D4CA172CBA}"/>
              </a:ext>
            </a:extLst>
          </p:cNvPr>
          <p:cNvSpPr txBox="1">
            <a:spLocks/>
          </p:cNvSpPr>
          <p:nvPr/>
        </p:nvSpPr>
        <p:spPr>
          <a:xfrm>
            <a:off x="1" y="65654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sz="3600" dirty="0"/>
              <a:t>Step 4.4</a:t>
            </a:r>
          </a:p>
        </p:txBody>
      </p:sp>
      <p:sp>
        <p:nvSpPr>
          <p:cNvPr id="3" name="Google Shape;1163;p47">
            <a:extLst>
              <a:ext uri="{FF2B5EF4-FFF2-40B4-BE49-F238E27FC236}">
                <a16:creationId xmlns:a16="http://schemas.microsoft.com/office/drawing/2014/main" id="{A3D6F1E1-0ED8-B420-1CAA-818DB6FF4183}"/>
              </a:ext>
            </a:extLst>
          </p:cNvPr>
          <p:cNvSpPr txBox="1">
            <a:spLocks/>
          </p:cNvSpPr>
          <p:nvPr/>
        </p:nvSpPr>
        <p:spPr>
          <a:xfrm>
            <a:off x="0" y="5057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dirty="0"/>
              <a:t>The task</a:t>
            </a:r>
          </a:p>
        </p:txBody>
      </p:sp>
      <p:graphicFrame>
        <p:nvGraphicFramePr>
          <p:cNvPr id="13" name="דיאגרמה 12">
            <a:extLst>
              <a:ext uri="{FF2B5EF4-FFF2-40B4-BE49-F238E27FC236}">
                <a16:creationId xmlns:a16="http://schemas.microsoft.com/office/drawing/2014/main" id="{6E834EC0-4712-55E7-6844-A819DBF230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9079246"/>
              </p:ext>
            </p:extLst>
          </p:nvPr>
        </p:nvGraphicFramePr>
        <p:xfrm>
          <a:off x="4788600" y="1887221"/>
          <a:ext cx="4207433" cy="3256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תמונה 5">
            <a:extLst>
              <a:ext uri="{FF2B5EF4-FFF2-40B4-BE49-F238E27FC236}">
                <a16:creationId xmlns:a16="http://schemas.microsoft.com/office/drawing/2014/main" id="{8684A4CE-0142-E924-E298-010990389A75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</a:blip>
          <a:stretch>
            <a:fillRect/>
          </a:stretch>
        </p:blipFill>
        <p:spPr>
          <a:xfrm>
            <a:off x="4719432" y="1231972"/>
            <a:ext cx="4345771" cy="5726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E2301CF7-00C4-9AB7-517E-99BB8B8A1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71" y="2096771"/>
            <a:ext cx="2936709" cy="304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4B4AD4E3-BF31-2F85-4DF3-6F7C0894B9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6671" y="1403630"/>
            <a:ext cx="3760107" cy="65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61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>
          <a:extLst>
            <a:ext uri="{FF2B5EF4-FFF2-40B4-BE49-F238E27FC236}">
              <a16:creationId xmlns:a16="http://schemas.microsoft.com/office/drawing/2014/main" id="{AC54F211-4E80-A3B1-0D5C-33DCF2CF1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3;p47">
            <a:extLst>
              <a:ext uri="{FF2B5EF4-FFF2-40B4-BE49-F238E27FC236}">
                <a16:creationId xmlns:a16="http://schemas.microsoft.com/office/drawing/2014/main" id="{9893CAA3-FFDE-D9BB-7BAA-8918A2605D7F}"/>
              </a:ext>
            </a:extLst>
          </p:cNvPr>
          <p:cNvSpPr txBox="1">
            <a:spLocks/>
          </p:cNvSpPr>
          <p:nvPr/>
        </p:nvSpPr>
        <p:spPr>
          <a:xfrm>
            <a:off x="1" y="65654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sz="3600" dirty="0"/>
              <a:t>Step 4.5</a:t>
            </a:r>
          </a:p>
        </p:txBody>
      </p:sp>
      <p:sp>
        <p:nvSpPr>
          <p:cNvPr id="3" name="Google Shape;1163;p47">
            <a:extLst>
              <a:ext uri="{FF2B5EF4-FFF2-40B4-BE49-F238E27FC236}">
                <a16:creationId xmlns:a16="http://schemas.microsoft.com/office/drawing/2014/main" id="{811631EA-57EC-E9CC-CFDE-5BBAFB0B411A}"/>
              </a:ext>
            </a:extLst>
          </p:cNvPr>
          <p:cNvSpPr txBox="1">
            <a:spLocks/>
          </p:cNvSpPr>
          <p:nvPr/>
        </p:nvSpPr>
        <p:spPr>
          <a:xfrm>
            <a:off x="0" y="5057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dirty="0"/>
              <a:t>The task</a:t>
            </a:r>
          </a:p>
        </p:txBody>
      </p:sp>
      <p:graphicFrame>
        <p:nvGraphicFramePr>
          <p:cNvPr id="13" name="דיאגרמה 12">
            <a:extLst>
              <a:ext uri="{FF2B5EF4-FFF2-40B4-BE49-F238E27FC236}">
                <a16:creationId xmlns:a16="http://schemas.microsoft.com/office/drawing/2014/main" id="{D2CD62BB-63ED-2DC2-5ABF-A9F4976B65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8311301"/>
              </p:ext>
            </p:extLst>
          </p:nvPr>
        </p:nvGraphicFramePr>
        <p:xfrm>
          <a:off x="4754408" y="2070100"/>
          <a:ext cx="4207433" cy="3022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תמונה 4">
            <a:extLst>
              <a:ext uri="{FF2B5EF4-FFF2-40B4-BE49-F238E27FC236}">
                <a16:creationId xmlns:a16="http://schemas.microsoft.com/office/drawing/2014/main" id="{C66D333C-5C1F-CE27-DEAF-EB0877E2EB08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</a:blip>
          <a:stretch>
            <a:fillRect/>
          </a:stretch>
        </p:blipFill>
        <p:spPr>
          <a:xfrm>
            <a:off x="4719432" y="1495656"/>
            <a:ext cx="4345771" cy="4297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0D912E84-8DEB-2826-4126-B42CF02641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466" y="1445081"/>
            <a:ext cx="3317801" cy="364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47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>
          <a:extLst>
            <a:ext uri="{FF2B5EF4-FFF2-40B4-BE49-F238E27FC236}">
              <a16:creationId xmlns:a16="http://schemas.microsoft.com/office/drawing/2014/main" id="{B931B505-416D-FBDD-A672-DA511285F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3;p47">
            <a:extLst>
              <a:ext uri="{FF2B5EF4-FFF2-40B4-BE49-F238E27FC236}">
                <a16:creationId xmlns:a16="http://schemas.microsoft.com/office/drawing/2014/main" id="{12B6BA6A-16D8-8D5D-A0A2-1B87A41543E2}"/>
              </a:ext>
            </a:extLst>
          </p:cNvPr>
          <p:cNvSpPr txBox="1">
            <a:spLocks/>
          </p:cNvSpPr>
          <p:nvPr/>
        </p:nvSpPr>
        <p:spPr>
          <a:xfrm>
            <a:off x="1" y="65654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sz="3600" dirty="0"/>
              <a:t>conclusions</a:t>
            </a:r>
          </a:p>
        </p:txBody>
      </p:sp>
      <p:sp>
        <p:nvSpPr>
          <p:cNvPr id="3" name="Google Shape;1163;p47">
            <a:extLst>
              <a:ext uri="{FF2B5EF4-FFF2-40B4-BE49-F238E27FC236}">
                <a16:creationId xmlns:a16="http://schemas.microsoft.com/office/drawing/2014/main" id="{D98348A1-F676-769C-6BEA-35AC67650E37}"/>
              </a:ext>
            </a:extLst>
          </p:cNvPr>
          <p:cNvSpPr txBox="1">
            <a:spLocks/>
          </p:cNvSpPr>
          <p:nvPr/>
        </p:nvSpPr>
        <p:spPr>
          <a:xfrm>
            <a:off x="0" y="5057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dirty="0"/>
              <a:t>The task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3A26F55-5ADD-2884-F81B-6636DF65D943}"/>
              </a:ext>
            </a:extLst>
          </p:cNvPr>
          <p:cNvSpPr/>
          <p:nvPr/>
        </p:nvSpPr>
        <p:spPr>
          <a:xfrm>
            <a:off x="2468282" y="1229245"/>
            <a:ext cx="4207433" cy="5727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2">
                <a:lumMod val="40000"/>
                <a:lumOff val="60000"/>
                <a:alpha val="40000"/>
              </a:schemeClr>
            </a:glow>
          </a:effectLst>
          <a:scene3d>
            <a:camera prst="orthographicFront"/>
            <a:lightRig rig="chilly" dir="t"/>
          </a:scene3d>
          <a:sp3d z="12700" extrusionH="1700" prstMaterial="dkEdge">
            <a:bevelT w="25400" h="6350" prst="softRound"/>
            <a:bevelB w="0" h="0" prst="convex"/>
          </a:sp3d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lvl="1" algn="ctr" defTabSz="44450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he-IL" sz="120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המניה במגמת עליה , מתחילת השנה ועד סוף השנה ניתן לראות לפי כל הגרפים שיש עליה בכל נתוני המסחר  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0AFAD746-9622-748B-3302-C4C16B008590}"/>
              </a:ext>
            </a:extLst>
          </p:cNvPr>
          <p:cNvSpPr/>
          <p:nvPr/>
        </p:nvSpPr>
        <p:spPr>
          <a:xfrm>
            <a:off x="2468282" y="1938499"/>
            <a:ext cx="4207433" cy="662528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2">
                <a:lumMod val="40000"/>
                <a:lumOff val="60000"/>
                <a:alpha val="40000"/>
              </a:schemeClr>
            </a:glow>
          </a:effectLst>
          <a:scene3d>
            <a:camera prst="orthographicFront"/>
            <a:lightRig rig="chilly" dir="t"/>
          </a:scene3d>
          <a:sp3d z="12700" extrusionH="1700" prstMaterial="dkEdge">
            <a:bevelT w="25400" h="6350" prst="softRound"/>
            <a:bevelB w="0" h="0" prst="convex"/>
          </a:sp3d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lvl="1" algn="ctr" defTabSz="44450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he-IL" sz="120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יש </a:t>
            </a:r>
            <a:r>
              <a:rPr lang="he-IL" sz="1200" b="1" kern="12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קורולציה</a:t>
            </a:r>
            <a:r>
              <a:rPr lang="he-IL" sz="120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ישירה וקשרים חזקים בין ערכי הסגירה , פתיחה , המקסימום והמינימום של מחירי המניות כלומר במידה ואחד מהם גבוהה גם שאר המדדים גבוהים.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2D911569-2D5F-E7F0-F51C-40D3FB8EF596}"/>
              </a:ext>
            </a:extLst>
          </p:cNvPr>
          <p:cNvSpPr/>
          <p:nvPr/>
        </p:nvSpPr>
        <p:spPr>
          <a:xfrm>
            <a:off x="2468282" y="2737581"/>
            <a:ext cx="4207433" cy="748125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2">
                <a:lumMod val="40000"/>
                <a:lumOff val="60000"/>
                <a:alpha val="40000"/>
              </a:schemeClr>
            </a:glow>
          </a:effectLst>
          <a:scene3d>
            <a:camera prst="orthographicFront"/>
            <a:lightRig rig="chilly" dir="t"/>
          </a:scene3d>
          <a:sp3d z="12700" extrusionH="1700" prstMaterial="dkEdge">
            <a:bevelT w="25400" h="6350" prst="softRound"/>
            <a:bevelB w="0" h="0" prst="convex"/>
          </a:sp3d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lvl="1" algn="ctr" defTabSz="44450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he-IL" sz="120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אפשר לראות שמידי מספר חודשים יש מגמת ירידה , "תיקון" של מדדי המניה כלפי מטה לתקופה קצרה ולאחר מכן המניה ממשיכה לעלות , ועולה לערכים גבוהים יותר מהחודשים שלפניה.</a:t>
            </a: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3599C3A1-C299-BA7B-A633-C8CCE9421082}"/>
              </a:ext>
            </a:extLst>
          </p:cNvPr>
          <p:cNvSpPr/>
          <p:nvPr/>
        </p:nvSpPr>
        <p:spPr>
          <a:xfrm>
            <a:off x="2468281" y="3622260"/>
            <a:ext cx="4207433" cy="572701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2">
                <a:lumMod val="40000"/>
                <a:lumOff val="60000"/>
                <a:alpha val="40000"/>
              </a:schemeClr>
            </a:glow>
          </a:effectLst>
          <a:scene3d>
            <a:camera prst="orthographicFront"/>
            <a:lightRig rig="chilly" dir="t"/>
          </a:scene3d>
          <a:sp3d z="12700" extrusionH="1700" prstMaterial="dkEdge">
            <a:bevelT w="25400" h="6350" prst="softRound"/>
            <a:bevelB w="0" h="0" prst="convex"/>
          </a:sp3d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lvl="1" algn="ctr" defTabSz="44450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he-IL" sz="120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נפח המסחר אינו מושפע באופן ישיר משאר המדדים </a:t>
            </a:r>
          </a:p>
          <a:p>
            <a:pPr lvl="1" algn="ctr" defTabSz="44450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he-IL" sz="120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ניתן לראות קשר חלש שככל שהמחיר סגירה גבוה יותר נפח המסחר נמוך יותר 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1D4AC24C-8FDA-4168-4E74-51C38F7CEE07}"/>
              </a:ext>
            </a:extLst>
          </p:cNvPr>
          <p:cNvSpPr/>
          <p:nvPr/>
        </p:nvSpPr>
        <p:spPr>
          <a:xfrm>
            <a:off x="2468280" y="4331516"/>
            <a:ext cx="4207433" cy="5727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solidFill>
              <a:schemeClr val="tx1"/>
            </a:solidFill>
          </a:ln>
          <a:effectLst>
            <a:glow rad="101600">
              <a:schemeClr val="accent2">
                <a:lumMod val="40000"/>
                <a:lumOff val="60000"/>
                <a:alpha val="40000"/>
              </a:schemeClr>
            </a:glow>
          </a:effectLst>
          <a:scene3d>
            <a:camera prst="orthographicFront"/>
            <a:lightRig rig="chilly" dir="t"/>
          </a:scene3d>
          <a:sp3d z="12700" extrusionH="1700" prstMaterial="dkEdge">
            <a:bevelT w="25400" h="6350" prst="softRound"/>
            <a:bevelB w="0" h="0" prst="convex"/>
          </a:sp3d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lvl="1" algn="ctr" defTabSz="444500" rt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he-IL" sz="120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קיימת מגמה </a:t>
            </a:r>
            <a:r>
              <a:rPr lang="he-IL" sz="1200" b="1" kern="12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שבאמע</a:t>
            </a:r>
            <a:r>
              <a:rPr lang="he-IL" sz="120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השבוע(יום רביעי) ממוצע מחיר הסגירה הוא הנמוך ביותר ובקצוות המחיר גבוה יותר , אך השינוי בין הימים מינורי </a:t>
            </a:r>
          </a:p>
        </p:txBody>
      </p:sp>
    </p:spTree>
    <p:extLst>
      <p:ext uri="{BB962C8B-B14F-4D97-AF65-F5344CB8AC3E}">
        <p14:creationId xmlns:p14="http://schemas.microsoft.com/office/powerpoint/2010/main" val="232154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>
          <a:extLst>
            <a:ext uri="{FF2B5EF4-FFF2-40B4-BE49-F238E27FC236}">
              <a16:creationId xmlns:a16="http://schemas.microsoft.com/office/drawing/2014/main" id="{FC34FC35-1545-7172-3AFD-EF087BC13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3;p47">
            <a:extLst>
              <a:ext uri="{FF2B5EF4-FFF2-40B4-BE49-F238E27FC236}">
                <a16:creationId xmlns:a16="http://schemas.microsoft.com/office/drawing/2014/main" id="{40E11A52-27A3-BD6B-EDEF-21759E6CCD33}"/>
              </a:ext>
            </a:extLst>
          </p:cNvPr>
          <p:cNvSpPr txBox="1">
            <a:spLocks/>
          </p:cNvSpPr>
          <p:nvPr/>
        </p:nvSpPr>
        <p:spPr>
          <a:xfrm>
            <a:off x="1" y="65654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sz="3600" dirty="0"/>
              <a:t>Step 2</a:t>
            </a:r>
          </a:p>
        </p:txBody>
      </p:sp>
      <p:sp>
        <p:nvSpPr>
          <p:cNvPr id="3" name="Google Shape;1163;p47">
            <a:extLst>
              <a:ext uri="{FF2B5EF4-FFF2-40B4-BE49-F238E27FC236}">
                <a16:creationId xmlns:a16="http://schemas.microsoft.com/office/drawing/2014/main" id="{A93F88D5-C1BC-F84E-4E88-72186C6FFBD7}"/>
              </a:ext>
            </a:extLst>
          </p:cNvPr>
          <p:cNvSpPr txBox="1">
            <a:spLocks/>
          </p:cNvSpPr>
          <p:nvPr/>
        </p:nvSpPr>
        <p:spPr>
          <a:xfrm>
            <a:off x="0" y="5057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dirty="0"/>
              <a:t>The task</a:t>
            </a:r>
          </a:p>
        </p:txBody>
      </p:sp>
      <p:graphicFrame>
        <p:nvGraphicFramePr>
          <p:cNvPr id="13" name="דיאגרמה 12">
            <a:extLst>
              <a:ext uri="{FF2B5EF4-FFF2-40B4-BE49-F238E27FC236}">
                <a16:creationId xmlns:a16="http://schemas.microsoft.com/office/drawing/2014/main" id="{746E61FC-A781-5AF8-9A79-0C11A1A78C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2162046"/>
              </p:ext>
            </p:extLst>
          </p:nvPr>
        </p:nvGraphicFramePr>
        <p:xfrm>
          <a:off x="4754408" y="2927931"/>
          <a:ext cx="4207433" cy="1910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תמונה 4">
            <a:extLst>
              <a:ext uri="{FF2B5EF4-FFF2-40B4-BE49-F238E27FC236}">
                <a16:creationId xmlns:a16="http://schemas.microsoft.com/office/drawing/2014/main" id="{D715CFF7-55DD-0EF7-8D84-842310066F5F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</a:blip>
          <a:stretch>
            <a:fillRect/>
          </a:stretch>
        </p:blipFill>
        <p:spPr>
          <a:xfrm>
            <a:off x="4639636" y="1369792"/>
            <a:ext cx="4436976" cy="14175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2F877478-654B-B302-FA85-BA8144CD32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6240" y="1262515"/>
            <a:ext cx="3482513" cy="37191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195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>
          <a:extLst>
            <a:ext uri="{FF2B5EF4-FFF2-40B4-BE49-F238E27FC236}">
              <a16:creationId xmlns:a16="http://schemas.microsoft.com/office/drawing/2014/main" id="{EC254C13-70F6-48C4-C83C-E6717C958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3;p47">
            <a:extLst>
              <a:ext uri="{FF2B5EF4-FFF2-40B4-BE49-F238E27FC236}">
                <a16:creationId xmlns:a16="http://schemas.microsoft.com/office/drawing/2014/main" id="{B85F61A2-F358-2661-4FE7-D7046F582665}"/>
              </a:ext>
            </a:extLst>
          </p:cNvPr>
          <p:cNvSpPr txBox="1">
            <a:spLocks/>
          </p:cNvSpPr>
          <p:nvPr/>
        </p:nvSpPr>
        <p:spPr>
          <a:xfrm>
            <a:off x="1" y="65654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sz="3600" dirty="0"/>
              <a:t>Step 2</a:t>
            </a:r>
          </a:p>
        </p:txBody>
      </p:sp>
      <p:sp>
        <p:nvSpPr>
          <p:cNvPr id="3" name="Google Shape;1163;p47">
            <a:extLst>
              <a:ext uri="{FF2B5EF4-FFF2-40B4-BE49-F238E27FC236}">
                <a16:creationId xmlns:a16="http://schemas.microsoft.com/office/drawing/2014/main" id="{E40E0CE5-8DF3-0E0B-7F3B-D4AA3647563E}"/>
              </a:ext>
            </a:extLst>
          </p:cNvPr>
          <p:cNvSpPr txBox="1">
            <a:spLocks/>
          </p:cNvSpPr>
          <p:nvPr/>
        </p:nvSpPr>
        <p:spPr>
          <a:xfrm>
            <a:off x="0" y="5057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dirty="0"/>
              <a:t>The task</a:t>
            </a:r>
          </a:p>
        </p:txBody>
      </p:sp>
      <p:graphicFrame>
        <p:nvGraphicFramePr>
          <p:cNvPr id="13" name="דיאגרמה 12">
            <a:extLst>
              <a:ext uri="{FF2B5EF4-FFF2-40B4-BE49-F238E27FC236}">
                <a16:creationId xmlns:a16="http://schemas.microsoft.com/office/drawing/2014/main" id="{ED972284-4646-5743-CD40-1987ADD2B2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2338806"/>
              </p:ext>
            </p:extLst>
          </p:nvPr>
        </p:nvGraphicFramePr>
        <p:xfrm>
          <a:off x="4754408" y="2927930"/>
          <a:ext cx="4207433" cy="2164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תמונה 4">
            <a:extLst>
              <a:ext uri="{FF2B5EF4-FFF2-40B4-BE49-F238E27FC236}">
                <a16:creationId xmlns:a16="http://schemas.microsoft.com/office/drawing/2014/main" id="{B2B6B82A-57C6-4EB5-4507-0626C97AC81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</a:blip>
          <a:srcRect l="2587"/>
          <a:stretch/>
        </p:blipFill>
        <p:spPr>
          <a:xfrm>
            <a:off x="4754408" y="1369792"/>
            <a:ext cx="4322204" cy="14175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C07E51E6-E76D-4353-5C1A-C3A63DD7BE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388" y="1369792"/>
            <a:ext cx="4578187" cy="35102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893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>
          <a:extLst>
            <a:ext uri="{FF2B5EF4-FFF2-40B4-BE49-F238E27FC236}">
              <a16:creationId xmlns:a16="http://schemas.microsoft.com/office/drawing/2014/main" id="{8EDF4B46-89D8-82CB-A0FD-14A558E17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3;p47">
            <a:extLst>
              <a:ext uri="{FF2B5EF4-FFF2-40B4-BE49-F238E27FC236}">
                <a16:creationId xmlns:a16="http://schemas.microsoft.com/office/drawing/2014/main" id="{F2CA7275-4F2F-4386-CE77-CDB253B82457}"/>
              </a:ext>
            </a:extLst>
          </p:cNvPr>
          <p:cNvSpPr txBox="1">
            <a:spLocks/>
          </p:cNvSpPr>
          <p:nvPr/>
        </p:nvSpPr>
        <p:spPr>
          <a:xfrm>
            <a:off x="1" y="65654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sz="3600" dirty="0"/>
              <a:t>Step 3.1</a:t>
            </a:r>
          </a:p>
        </p:txBody>
      </p:sp>
      <p:sp>
        <p:nvSpPr>
          <p:cNvPr id="3" name="Google Shape;1163;p47">
            <a:extLst>
              <a:ext uri="{FF2B5EF4-FFF2-40B4-BE49-F238E27FC236}">
                <a16:creationId xmlns:a16="http://schemas.microsoft.com/office/drawing/2014/main" id="{773BCE2E-1C41-1871-73F2-1AF36DBA1432}"/>
              </a:ext>
            </a:extLst>
          </p:cNvPr>
          <p:cNvSpPr txBox="1">
            <a:spLocks/>
          </p:cNvSpPr>
          <p:nvPr/>
        </p:nvSpPr>
        <p:spPr>
          <a:xfrm>
            <a:off x="0" y="5057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dirty="0"/>
              <a:t>The task</a:t>
            </a:r>
          </a:p>
        </p:txBody>
      </p:sp>
      <p:graphicFrame>
        <p:nvGraphicFramePr>
          <p:cNvPr id="13" name="דיאגרמה 12">
            <a:extLst>
              <a:ext uri="{FF2B5EF4-FFF2-40B4-BE49-F238E27FC236}">
                <a16:creationId xmlns:a16="http://schemas.microsoft.com/office/drawing/2014/main" id="{EF5D631B-EB95-58A6-1F4F-52EDC76971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5775922"/>
              </p:ext>
            </p:extLst>
          </p:nvPr>
        </p:nvGraphicFramePr>
        <p:xfrm>
          <a:off x="4754408" y="2640444"/>
          <a:ext cx="4207433" cy="2452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תמונה 8">
            <a:extLst>
              <a:ext uri="{FF2B5EF4-FFF2-40B4-BE49-F238E27FC236}">
                <a16:creationId xmlns:a16="http://schemas.microsoft.com/office/drawing/2014/main" id="{C7567CCF-63EC-854D-815F-BBBE56FA96EC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</a:blip>
          <a:srcRect l="1536"/>
          <a:stretch/>
        </p:blipFill>
        <p:spPr>
          <a:xfrm>
            <a:off x="4754408" y="1398367"/>
            <a:ext cx="4322204" cy="12094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F048C558-D558-3D33-2920-CA36E576608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b="8814"/>
          <a:stretch/>
        </p:blipFill>
        <p:spPr>
          <a:xfrm>
            <a:off x="232959" y="1379317"/>
            <a:ext cx="4238321" cy="32688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587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>
          <a:extLst>
            <a:ext uri="{FF2B5EF4-FFF2-40B4-BE49-F238E27FC236}">
              <a16:creationId xmlns:a16="http://schemas.microsoft.com/office/drawing/2014/main" id="{D7046DE1-4D1D-533F-B5E1-492E37271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3;p47">
            <a:extLst>
              <a:ext uri="{FF2B5EF4-FFF2-40B4-BE49-F238E27FC236}">
                <a16:creationId xmlns:a16="http://schemas.microsoft.com/office/drawing/2014/main" id="{D9883BF6-675F-C8B1-1F25-1B04A3F32637}"/>
              </a:ext>
            </a:extLst>
          </p:cNvPr>
          <p:cNvSpPr txBox="1">
            <a:spLocks/>
          </p:cNvSpPr>
          <p:nvPr/>
        </p:nvSpPr>
        <p:spPr>
          <a:xfrm>
            <a:off x="1" y="65654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sz="3600" dirty="0"/>
              <a:t>Step 3.1</a:t>
            </a:r>
          </a:p>
        </p:txBody>
      </p:sp>
      <p:sp>
        <p:nvSpPr>
          <p:cNvPr id="3" name="Google Shape;1163;p47">
            <a:extLst>
              <a:ext uri="{FF2B5EF4-FFF2-40B4-BE49-F238E27FC236}">
                <a16:creationId xmlns:a16="http://schemas.microsoft.com/office/drawing/2014/main" id="{27C90F91-14AC-AF0F-A25F-6C833636A0E7}"/>
              </a:ext>
            </a:extLst>
          </p:cNvPr>
          <p:cNvSpPr txBox="1">
            <a:spLocks/>
          </p:cNvSpPr>
          <p:nvPr/>
        </p:nvSpPr>
        <p:spPr>
          <a:xfrm>
            <a:off x="0" y="5057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dirty="0"/>
              <a:t>The task</a:t>
            </a:r>
          </a:p>
        </p:txBody>
      </p:sp>
      <p:graphicFrame>
        <p:nvGraphicFramePr>
          <p:cNvPr id="13" name="דיאגרמה 12">
            <a:extLst>
              <a:ext uri="{FF2B5EF4-FFF2-40B4-BE49-F238E27FC236}">
                <a16:creationId xmlns:a16="http://schemas.microsoft.com/office/drawing/2014/main" id="{B9D2E1C6-0440-6E28-2031-E405F29FCB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1890570"/>
              </p:ext>
            </p:extLst>
          </p:nvPr>
        </p:nvGraphicFramePr>
        <p:xfrm>
          <a:off x="4693448" y="1229245"/>
          <a:ext cx="4207433" cy="3773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תמונה 8">
            <a:extLst>
              <a:ext uri="{FF2B5EF4-FFF2-40B4-BE49-F238E27FC236}">
                <a16:creationId xmlns:a16="http://schemas.microsoft.com/office/drawing/2014/main" id="{78A518B0-9856-3FE5-2D9D-8589363E8EB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</a:blip>
          <a:srcRect l="1536"/>
          <a:stretch/>
        </p:blipFill>
        <p:spPr>
          <a:xfrm>
            <a:off x="6614159" y="121431"/>
            <a:ext cx="2433877" cy="6810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E08687B7-2AFC-D504-6B68-A092D16DDF5E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31397"/>
          <a:stretch/>
        </p:blipFill>
        <p:spPr>
          <a:xfrm>
            <a:off x="191088" y="1262515"/>
            <a:ext cx="4411392" cy="373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5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>
          <a:extLst>
            <a:ext uri="{FF2B5EF4-FFF2-40B4-BE49-F238E27FC236}">
              <a16:creationId xmlns:a16="http://schemas.microsoft.com/office/drawing/2014/main" id="{F9628DBF-0565-172B-5EC4-0A8BBB189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3;p47">
            <a:extLst>
              <a:ext uri="{FF2B5EF4-FFF2-40B4-BE49-F238E27FC236}">
                <a16:creationId xmlns:a16="http://schemas.microsoft.com/office/drawing/2014/main" id="{928C139B-7193-2E79-DC66-2EDFB82635C3}"/>
              </a:ext>
            </a:extLst>
          </p:cNvPr>
          <p:cNvSpPr txBox="1">
            <a:spLocks/>
          </p:cNvSpPr>
          <p:nvPr/>
        </p:nvSpPr>
        <p:spPr>
          <a:xfrm>
            <a:off x="1" y="65654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sz="3600" dirty="0"/>
              <a:t>Step 3.2</a:t>
            </a:r>
          </a:p>
        </p:txBody>
      </p:sp>
      <p:sp>
        <p:nvSpPr>
          <p:cNvPr id="3" name="Google Shape;1163;p47">
            <a:extLst>
              <a:ext uri="{FF2B5EF4-FFF2-40B4-BE49-F238E27FC236}">
                <a16:creationId xmlns:a16="http://schemas.microsoft.com/office/drawing/2014/main" id="{8890F7AA-C179-3FDF-8786-07E36F99129C}"/>
              </a:ext>
            </a:extLst>
          </p:cNvPr>
          <p:cNvSpPr txBox="1">
            <a:spLocks/>
          </p:cNvSpPr>
          <p:nvPr/>
        </p:nvSpPr>
        <p:spPr>
          <a:xfrm>
            <a:off x="0" y="5057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dirty="0"/>
              <a:t>The task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0EB8CF20-3D43-0767-9D37-29CA9AB39DA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rcRect b="34735"/>
          <a:stretch/>
        </p:blipFill>
        <p:spPr>
          <a:xfrm>
            <a:off x="4754408" y="1276448"/>
            <a:ext cx="4322204" cy="16699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05382FDA-470C-348A-510E-9E0895A49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540" y="3158406"/>
            <a:ext cx="2642072" cy="1868918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FEE4D7E6-457E-F234-D081-2FD7666DD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154" y="3009181"/>
            <a:ext cx="1534965" cy="2096175"/>
          </a:xfrm>
          <a:prstGeom prst="rect">
            <a:avLst/>
          </a:prstGeom>
        </p:spPr>
      </p:pic>
      <p:grpSp>
        <p:nvGrpSpPr>
          <p:cNvPr id="16" name="קבוצה 15">
            <a:extLst>
              <a:ext uri="{FF2B5EF4-FFF2-40B4-BE49-F238E27FC236}">
                <a16:creationId xmlns:a16="http://schemas.microsoft.com/office/drawing/2014/main" id="{3001AB4C-D491-E989-1D93-468CD7FA172C}"/>
              </a:ext>
            </a:extLst>
          </p:cNvPr>
          <p:cNvGrpSpPr/>
          <p:nvPr/>
        </p:nvGrpSpPr>
        <p:grpSpPr>
          <a:xfrm>
            <a:off x="4922665" y="3148324"/>
            <a:ext cx="1332881" cy="796025"/>
            <a:chOff x="2797610" y="42618"/>
            <a:chExt cx="1332881" cy="442800"/>
          </a:xfrm>
          <a:scene3d>
            <a:camera prst="orthographicFront"/>
            <a:lightRig rig="chilly" dir="t"/>
          </a:scene3d>
        </p:grpSpPr>
        <p:sp>
          <p:nvSpPr>
            <p:cNvPr id="17" name="מלבן: פינות מעוגלות 16">
              <a:extLst>
                <a:ext uri="{FF2B5EF4-FFF2-40B4-BE49-F238E27FC236}">
                  <a16:creationId xmlns:a16="http://schemas.microsoft.com/office/drawing/2014/main" id="{6236B8D0-254B-3C28-B685-0D82EE37BE2A}"/>
                </a:ext>
              </a:extLst>
            </p:cNvPr>
            <p:cNvSpPr/>
            <p:nvPr/>
          </p:nvSpPr>
          <p:spPr>
            <a:xfrm>
              <a:off x="2797610" y="42618"/>
              <a:ext cx="1332881" cy="442800"/>
            </a:xfrm>
            <a:prstGeom prst="roundRect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  <a:sp3d prstMaterial="translucentPowder">
              <a:bevelT w="127000" h="25400" prst="softRound"/>
            </a:sp3d>
          </p:spPr>
          <p:style>
            <a:lnRef idx="0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מלבן: פינות מעוגלות 4">
              <a:extLst>
                <a:ext uri="{FF2B5EF4-FFF2-40B4-BE49-F238E27FC236}">
                  <a16:creationId xmlns:a16="http://schemas.microsoft.com/office/drawing/2014/main" id="{C4720657-9401-D081-B728-D8CA8734DA17}"/>
                </a:ext>
              </a:extLst>
            </p:cNvPr>
            <p:cNvSpPr txBox="1"/>
            <p:nvPr/>
          </p:nvSpPr>
          <p:spPr>
            <a:xfrm>
              <a:off x="2819226" y="64234"/>
              <a:ext cx="1289649" cy="39956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1322" tIns="0" rIns="111322" bIns="0" numCol="1" spcCol="1270" anchor="ctr" anchorCtr="0">
              <a:noAutofit/>
            </a:bodyPr>
            <a:lstStyle/>
            <a:p>
              <a:pPr marL="0" lvl="0" indent="0" algn="ctr" defTabSz="466725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50" b="1" i="0" u="none" strike="noStrike" kern="1200" cap="none" dirty="0">
                  <a:latin typeface="Segoe UI Semibold" panose="020B0702040204020203" pitchFamily="34" charset="0"/>
                  <a:ea typeface="Arial"/>
                  <a:cs typeface="Segoe UI Semibold" panose="020B0702040204020203" pitchFamily="34" charset="0"/>
                  <a:sym typeface="Arial"/>
                </a:rPr>
                <a:t>Describe</a:t>
              </a:r>
              <a:r>
                <a:rPr lang="he-IL" sz="1050" b="1" i="0" u="none" strike="noStrike" kern="1200" cap="none" dirty="0">
                  <a:latin typeface="Segoe UI Semibold" panose="020B0702040204020203" pitchFamily="34" charset="0"/>
                  <a:ea typeface="Arial"/>
                  <a:cs typeface="Segoe UI Semibold" panose="020B0702040204020203" pitchFamily="34" charset="0"/>
                  <a:sym typeface="Arial"/>
                </a:rPr>
                <a:t> על כלל הטבלה</a:t>
              </a:r>
            </a:p>
          </p:txBody>
        </p:sp>
      </p:grpSp>
      <p:pic>
        <p:nvPicPr>
          <p:cNvPr id="20" name="תמונה 19">
            <a:extLst>
              <a:ext uri="{FF2B5EF4-FFF2-40B4-BE49-F238E27FC236}">
                <a16:creationId xmlns:a16="http://schemas.microsoft.com/office/drawing/2014/main" id="{BE629E2E-723E-D417-2A93-9819F941F45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7709"/>
          <a:stretch/>
        </p:blipFill>
        <p:spPr>
          <a:xfrm>
            <a:off x="314154" y="1279023"/>
            <a:ext cx="4214255" cy="1669952"/>
          </a:xfrm>
          <a:prstGeom prst="rect">
            <a:avLst/>
          </a:prstGeom>
        </p:spPr>
      </p:pic>
      <p:grpSp>
        <p:nvGrpSpPr>
          <p:cNvPr id="21" name="קבוצה 20">
            <a:extLst>
              <a:ext uri="{FF2B5EF4-FFF2-40B4-BE49-F238E27FC236}">
                <a16:creationId xmlns:a16="http://schemas.microsoft.com/office/drawing/2014/main" id="{A02AC3C8-00D9-A9E4-F8CC-4B15605C9CAF}"/>
              </a:ext>
            </a:extLst>
          </p:cNvPr>
          <p:cNvGrpSpPr/>
          <p:nvPr/>
        </p:nvGrpSpPr>
        <p:grpSpPr>
          <a:xfrm>
            <a:off x="1870735" y="2946400"/>
            <a:ext cx="2804985" cy="2135208"/>
            <a:chOff x="-36694" y="218491"/>
            <a:chExt cx="4244127" cy="885696"/>
          </a:xfrm>
          <a:scene3d>
            <a:camera prst="orthographicFront"/>
            <a:lightRig rig="chilly" dir="t"/>
          </a:scene3d>
        </p:grpSpPr>
        <p:sp>
          <p:nvSpPr>
            <p:cNvPr id="25" name="מלבן 24">
              <a:extLst>
                <a:ext uri="{FF2B5EF4-FFF2-40B4-BE49-F238E27FC236}">
                  <a16:creationId xmlns:a16="http://schemas.microsoft.com/office/drawing/2014/main" id="{EECE7A97-AEAD-37BE-AA54-4A2663D8C823}"/>
                </a:ext>
              </a:extLst>
            </p:cNvPr>
            <p:cNvSpPr/>
            <p:nvPr/>
          </p:nvSpPr>
          <p:spPr>
            <a:xfrm>
              <a:off x="0" y="253687"/>
              <a:ext cx="4207433" cy="850500"/>
            </a:xfrm>
            <a:prstGeom prst="rect">
              <a:avLst/>
            </a:prstGeom>
            <a:solidFill>
              <a:schemeClr val="bg1">
                <a:lumMod val="85000"/>
                <a:alpha val="75000"/>
              </a:schemeClr>
            </a:solidFill>
            <a:ln>
              <a:solidFill>
                <a:schemeClr val="dk1">
                  <a:hueOff val="0"/>
                  <a:satOff val="0"/>
                  <a:lumOff val="0"/>
                </a:schemeClr>
              </a:solidFill>
            </a:ln>
            <a:sp3d z="12700" extrusionH="1700" prstMaterial="dkEdge">
              <a:bevelT w="25400" h="6350" prst="softRound"/>
              <a:bevelB w="0" h="0" prst="convex"/>
            </a:sp3d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hemeClr val="dk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תיבת טקסט 25">
              <a:extLst>
                <a:ext uri="{FF2B5EF4-FFF2-40B4-BE49-F238E27FC236}">
                  <a16:creationId xmlns:a16="http://schemas.microsoft.com/office/drawing/2014/main" id="{9A26868F-0073-338A-B108-AA715F86E72E}"/>
                </a:ext>
              </a:extLst>
            </p:cNvPr>
            <p:cNvSpPr txBox="1"/>
            <p:nvPr/>
          </p:nvSpPr>
          <p:spPr>
            <a:xfrm>
              <a:off x="-36694" y="218491"/>
              <a:ext cx="4207433" cy="848824"/>
            </a:xfrm>
            <a:prstGeom prst="rect">
              <a:avLst/>
            </a:prstGeom>
            <a:sp3d z="127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26544" tIns="312420" rIns="326544" bIns="71120" numCol="1" spcCol="1270" anchor="ctr" anchorCtr="0">
              <a:noAutofit/>
            </a:bodyPr>
            <a:lstStyle/>
            <a:p>
              <a:pPr lvl="1" algn="r" defTabSz="4445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he-IL" sz="1000" b="1" i="0" u="none" strike="noStrike" kern="1200" cap="none" dirty="0">
                  <a:latin typeface="Segoe UI Semibold" panose="020B0702040204020203" pitchFamily="34" charset="0"/>
                  <a:ea typeface="Arial"/>
                  <a:cs typeface="Segoe UI Semibold" panose="020B0702040204020203" pitchFamily="34" charset="0"/>
                  <a:sym typeface="Arial"/>
                </a:rPr>
                <a:t>יצרתי 3 </a:t>
              </a:r>
              <a:r>
                <a:rPr lang="en-US" sz="1000" b="1" i="0" u="none" strike="noStrike" kern="1200" cap="none" dirty="0" err="1">
                  <a:latin typeface="Segoe UI Semibold" panose="020B0702040204020203" pitchFamily="34" charset="0"/>
                  <a:ea typeface="Arial"/>
                  <a:cs typeface="Segoe UI Semibold" panose="020B0702040204020203" pitchFamily="34" charset="0"/>
                  <a:sym typeface="Arial"/>
                </a:rPr>
                <a:t>DataFrame</a:t>
              </a:r>
              <a:r>
                <a:rPr lang="he-IL" sz="1000" b="1" i="0" u="none" strike="noStrike" kern="1200" cap="none" dirty="0">
                  <a:latin typeface="Segoe UI Semibold" panose="020B0702040204020203" pitchFamily="34" charset="0"/>
                  <a:ea typeface="Arial"/>
                  <a:cs typeface="Segoe UI Semibold" panose="020B0702040204020203" pitchFamily="34" charset="0"/>
                  <a:sym typeface="Arial"/>
                </a:rPr>
                <a:t> שונים , </a:t>
              </a:r>
            </a:p>
            <a:p>
              <a:pPr lvl="1" algn="r" defTabSz="4445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000" b="1" kern="1200" dirty="0">
                  <a:latin typeface="Segoe UI Semibold" panose="020B0702040204020203" pitchFamily="34" charset="0"/>
                  <a:ea typeface="Arial"/>
                  <a:cs typeface="Segoe UI Semibold" panose="020B0702040204020203" pitchFamily="34" charset="0"/>
                </a:rPr>
                <a:t>Open</a:t>
              </a:r>
              <a:r>
                <a:rPr lang="he-IL" sz="1000" b="1" kern="1200" dirty="0">
                  <a:latin typeface="Segoe UI Semibold" panose="020B0702040204020203" pitchFamily="34" charset="0"/>
                  <a:ea typeface="Arial"/>
                  <a:cs typeface="Segoe UI Semibold" panose="020B0702040204020203" pitchFamily="34" charset="0"/>
                </a:rPr>
                <a:t> -  הכנסתי אליו את הערכים הרצויים (</a:t>
              </a:r>
              <a:r>
                <a:rPr lang="en-US" sz="1000" b="1" kern="1200" dirty="0" err="1">
                  <a:latin typeface="Segoe UI Semibold" panose="020B0702040204020203" pitchFamily="34" charset="0"/>
                  <a:ea typeface="Arial"/>
                  <a:cs typeface="Segoe UI Semibold" panose="020B0702040204020203" pitchFamily="34" charset="0"/>
                </a:rPr>
                <a:t>max,mean,min</a:t>
              </a:r>
              <a:r>
                <a:rPr lang="he-IL" sz="1000" b="1" kern="1200" dirty="0">
                  <a:latin typeface="Segoe UI Semibold" panose="020B0702040204020203" pitchFamily="34" charset="0"/>
                  <a:ea typeface="Arial"/>
                  <a:cs typeface="Segoe UI Semibold" panose="020B0702040204020203" pitchFamily="34" charset="0"/>
                </a:rPr>
                <a:t>) עבור עמודת ה</a:t>
              </a:r>
              <a:r>
                <a:rPr lang="en-US" sz="1000" b="1" kern="1200" dirty="0">
                  <a:latin typeface="Segoe UI Semibold" panose="020B0702040204020203" pitchFamily="34" charset="0"/>
                  <a:ea typeface="Arial"/>
                  <a:cs typeface="Segoe UI Semibold" panose="020B0702040204020203" pitchFamily="34" charset="0"/>
                </a:rPr>
                <a:t>open</a:t>
              </a:r>
              <a:r>
                <a:rPr lang="he-IL" sz="1000" b="1" kern="1200" dirty="0">
                  <a:latin typeface="Segoe UI Semibold" panose="020B0702040204020203" pitchFamily="34" charset="0"/>
                  <a:ea typeface="Arial"/>
                  <a:cs typeface="Segoe UI Semibold" panose="020B0702040204020203" pitchFamily="34" charset="0"/>
                </a:rPr>
                <a:t> בלבד מהאובייקט שכבר מחולק לפי חודשים .</a:t>
              </a:r>
            </a:p>
            <a:p>
              <a:pPr lvl="1" algn="r" defTabSz="4445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he-IL" sz="1000" b="1" kern="1200" dirty="0">
                  <a:latin typeface="Segoe UI Semibold" panose="020B0702040204020203" pitchFamily="34" charset="0"/>
                  <a:ea typeface="Arial"/>
                  <a:cs typeface="Segoe UI Semibold" panose="020B0702040204020203" pitchFamily="34" charset="0"/>
                </a:rPr>
                <a:t>ביצעתי בהתאם את אותה פעולה ל</a:t>
              </a:r>
              <a:r>
                <a:rPr lang="en-US" sz="1000" b="1" kern="1200" dirty="0">
                  <a:latin typeface="Segoe UI Semibold" panose="020B0702040204020203" pitchFamily="34" charset="0"/>
                  <a:ea typeface="Arial"/>
                  <a:cs typeface="Segoe UI Semibold" panose="020B0702040204020203" pitchFamily="34" charset="0"/>
                </a:rPr>
                <a:t>close</a:t>
              </a:r>
              <a:r>
                <a:rPr lang="he-IL" sz="1000" b="1" kern="1200" dirty="0">
                  <a:latin typeface="Segoe UI Semibold" panose="020B0702040204020203" pitchFamily="34" charset="0"/>
                  <a:ea typeface="Arial"/>
                  <a:cs typeface="Segoe UI Semibold" panose="020B0702040204020203" pitchFamily="34" charset="0"/>
                </a:rPr>
                <a:t> + </a:t>
              </a:r>
              <a:r>
                <a:rPr lang="en-US" sz="1000" b="1" kern="1200" dirty="0">
                  <a:latin typeface="Segoe UI Semibold" panose="020B0702040204020203" pitchFamily="34" charset="0"/>
                  <a:ea typeface="Arial"/>
                  <a:cs typeface="Segoe UI Semibold" panose="020B0702040204020203" pitchFamily="34" charset="0"/>
                </a:rPr>
                <a:t>volume</a:t>
              </a:r>
              <a:r>
                <a:rPr lang="he-IL" sz="1000" b="1" kern="1200" dirty="0">
                  <a:latin typeface="Segoe UI Semibold" panose="020B0702040204020203" pitchFamily="34" charset="0"/>
                  <a:ea typeface="Arial"/>
                  <a:cs typeface="Segoe UI Semibold" panose="020B0702040204020203" pitchFamily="34" charset="0"/>
                </a:rPr>
                <a:t> </a:t>
              </a:r>
            </a:p>
            <a:p>
              <a:pPr lvl="1" algn="r" defTabSz="444500" rt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he-IL" sz="1000" b="1" kern="1200" dirty="0">
                  <a:latin typeface="Segoe UI Semibold" panose="020B0702040204020203" pitchFamily="34" charset="0"/>
                  <a:ea typeface="Arial"/>
                  <a:cs typeface="Segoe UI Semibold" panose="020B0702040204020203" pitchFamily="34" charset="0"/>
                </a:rPr>
                <a:t>לאחר מכן יצרתי טבלה אחת שמחברת את כלל הטבלאות ע"י </a:t>
              </a:r>
              <a:r>
                <a:rPr lang="en-US" sz="1000" b="1" kern="1200" dirty="0" err="1">
                  <a:latin typeface="Segoe UI Semibold" panose="020B0702040204020203" pitchFamily="34" charset="0"/>
                  <a:ea typeface="Arial"/>
                  <a:cs typeface="Segoe UI Semibold" panose="020B0702040204020203" pitchFamily="34" charset="0"/>
                </a:rPr>
                <a:t>concat</a:t>
              </a:r>
              <a:r>
                <a:rPr lang="he-IL" sz="1000" b="1" kern="1200" dirty="0">
                  <a:latin typeface="Segoe UI Semibold" panose="020B0702040204020203" pitchFamily="34" charset="0"/>
                  <a:ea typeface="Arial"/>
                  <a:cs typeface="Segoe UI Semibold" panose="020B0702040204020203" pitchFamily="34" charset="0"/>
                </a:rPr>
                <a:t>  וסימנתי ב</a:t>
              </a:r>
              <a:r>
                <a:rPr lang="en-US" sz="1000" b="1" kern="1200" dirty="0">
                  <a:latin typeface="Segoe UI Semibold" panose="020B0702040204020203" pitchFamily="34" charset="0"/>
                  <a:ea typeface="Arial"/>
                  <a:cs typeface="Segoe UI Semibold" panose="020B0702040204020203" pitchFamily="34" charset="0"/>
                </a:rPr>
                <a:t>keys</a:t>
              </a:r>
              <a:r>
                <a:rPr lang="he-IL" sz="1000" b="1" kern="1200" dirty="0">
                  <a:latin typeface="Segoe UI Semibold" panose="020B0702040204020203" pitchFamily="34" charset="0"/>
                  <a:ea typeface="Arial"/>
                  <a:cs typeface="Segoe UI Semibold" panose="020B0702040204020203" pitchFamily="34" charset="0"/>
                </a:rPr>
                <a:t> מתאימים </a:t>
              </a:r>
            </a:p>
          </p:txBody>
        </p:sp>
      </p:grpSp>
      <p:grpSp>
        <p:nvGrpSpPr>
          <p:cNvPr id="22" name="קבוצה 21">
            <a:extLst>
              <a:ext uri="{FF2B5EF4-FFF2-40B4-BE49-F238E27FC236}">
                <a16:creationId xmlns:a16="http://schemas.microsoft.com/office/drawing/2014/main" id="{3CC7F095-D955-89FB-1A11-DF84BACF516D}"/>
              </a:ext>
            </a:extLst>
          </p:cNvPr>
          <p:cNvGrpSpPr/>
          <p:nvPr/>
        </p:nvGrpSpPr>
        <p:grpSpPr>
          <a:xfrm>
            <a:off x="4922665" y="4183522"/>
            <a:ext cx="1311265" cy="796025"/>
            <a:chOff x="2797610" y="42618"/>
            <a:chExt cx="1332881" cy="442800"/>
          </a:xfrm>
          <a:scene3d>
            <a:camera prst="orthographicFront"/>
            <a:lightRig rig="chilly" dir="t"/>
          </a:scene3d>
        </p:grpSpPr>
        <p:sp>
          <p:nvSpPr>
            <p:cNvPr id="23" name="מלבן: פינות מעוגלות 22">
              <a:extLst>
                <a:ext uri="{FF2B5EF4-FFF2-40B4-BE49-F238E27FC236}">
                  <a16:creationId xmlns:a16="http://schemas.microsoft.com/office/drawing/2014/main" id="{773593D1-0873-214E-7174-4B25F34A96DF}"/>
                </a:ext>
              </a:extLst>
            </p:cNvPr>
            <p:cNvSpPr/>
            <p:nvPr/>
          </p:nvSpPr>
          <p:spPr>
            <a:xfrm>
              <a:off x="2797610" y="42618"/>
              <a:ext cx="1332881" cy="442800"/>
            </a:xfrm>
            <a:prstGeom prst="roundRect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  <a:sp3d prstMaterial="translucentPowder">
              <a:bevelT w="127000" h="25400" prst="softRound"/>
            </a:sp3d>
          </p:spPr>
          <p:style>
            <a:lnRef idx="0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מלבן: פינות מעוגלות 6">
              <a:extLst>
                <a:ext uri="{FF2B5EF4-FFF2-40B4-BE49-F238E27FC236}">
                  <a16:creationId xmlns:a16="http://schemas.microsoft.com/office/drawing/2014/main" id="{F7592275-5AC0-9E13-F8C3-3DC7F6187715}"/>
                </a:ext>
              </a:extLst>
            </p:cNvPr>
            <p:cNvSpPr txBox="1"/>
            <p:nvPr/>
          </p:nvSpPr>
          <p:spPr>
            <a:xfrm>
              <a:off x="2819226" y="64234"/>
              <a:ext cx="1289649" cy="39956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1322" tIns="0" rIns="111322" bIns="0" numCol="1" spcCol="1270" anchor="ctr" anchorCtr="0">
              <a:noAutofit/>
            </a:bodyPr>
            <a:lstStyle/>
            <a:p>
              <a:pPr marL="0" lvl="0" indent="0" algn="ctr" defTabSz="466725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e-IL" sz="1050" b="1" kern="1200" dirty="0">
                  <a:latin typeface="Segoe UI Semibold" panose="020B0702040204020203" pitchFamily="34" charset="0"/>
                  <a:ea typeface="Arial"/>
                  <a:cs typeface="Segoe UI Semibold" panose="020B0702040204020203" pitchFamily="34" charset="0"/>
                </a:rPr>
                <a:t>ממוצע , מינימום ומקסימום לכל חודש</a:t>
              </a:r>
              <a:endParaRPr lang="he-IL" sz="1050" b="1" i="0" u="none" strike="noStrike" kern="1200" cap="none" dirty="0">
                <a:latin typeface="Segoe UI Semibold" panose="020B0702040204020203" pitchFamily="34" charset="0"/>
                <a:ea typeface="Arial"/>
                <a:cs typeface="Segoe UI Semibold" panose="020B0702040204020203" pitchFamily="34" charset="0"/>
                <a:sym typeface="Arial"/>
              </a:endParaRPr>
            </a:p>
          </p:txBody>
        </p:sp>
      </p:grpSp>
      <p:cxnSp>
        <p:nvCxnSpPr>
          <p:cNvPr id="28" name="מחבר חץ ישר 27">
            <a:extLst>
              <a:ext uri="{FF2B5EF4-FFF2-40B4-BE49-F238E27FC236}">
                <a16:creationId xmlns:a16="http://schemas.microsoft.com/office/drawing/2014/main" id="{96D0A2A0-AB2F-8566-739A-3CB6B898FABC}"/>
              </a:ext>
            </a:extLst>
          </p:cNvPr>
          <p:cNvCxnSpPr>
            <a:cxnSpLocks/>
          </p:cNvCxnSpPr>
          <p:nvPr/>
        </p:nvCxnSpPr>
        <p:spPr>
          <a:xfrm>
            <a:off x="6075680" y="3545840"/>
            <a:ext cx="436880" cy="0"/>
          </a:xfrm>
          <a:prstGeom prst="straightConnector1">
            <a:avLst/>
          </a:prstGeom>
          <a:ln w="57150">
            <a:solidFill>
              <a:srgbClr val="1696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523DD18D-7991-83E9-AFA6-B78A3537AA81}"/>
              </a:ext>
            </a:extLst>
          </p:cNvPr>
          <p:cNvCxnSpPr>
            <a:cxnSpLocks/>
          </p:cNvCxnSpPr>
          <p:nvPr/>
        </p:nvCxnSpPr>
        <p:spPr>
          <a:xfrm flipH="1">
            <a:off x="4572000" y="4592320"/>
            <a:ext cx="498149" cy="0"/>
          </a:xfrm>
          <a:prstGeom prst="straightConnector1">
            <a:avLst/>
          </a:prstGeom>
          <a:ln w="57150">
            <a:solidFill>
              <a:srgbClr val="1696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630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>
          <a:extLst>
            <a:ext uri="{FF2B5EF4-FFF2-40B4-BE49-F238E27FC236}">
              <a16:creationId xmlns:a16="http://schemas.microsoft.com/office/drawing/2014/main" id="{DA61FFDA-907E-5355-6781-DB92FCE60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3;p47">
            <a:extLst>
              <a:ext uri="{FF2B5EF4-FFF2-40B4-BE49-F238E27FC236}">
                <a16:creationId xmlns:a16="http://schemas.microsoft.com/office/drawing/2014/main" id="{3F689586-BFDB-F98A-E3EB-AC621A5734C7}"/>
              </a:ext>
            </a:extLst>
          </p:cNvPr>
          <p:cNvSpPr txBox="1">
            <a:spLocks/>
          </p:cNvSpPr>
          <p:nvPr/>
        </p:nvSpPr>
        <p:spPr>
          <a:xfrm>
            <a:off x="1" y="65654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sz="3600" dirty="0"/>
              <a:t>Step 3.2</a:t>
            </a:r>
          </a:p>
        </p:txBody>
      </p:sp>
      <p:sp>
        <p:nvSpPr>
          <p:cNvPr id="3" name="Google Shape;1163;p47">
            <a:extLst>
              <a:ext uri="{FF2B5EF4-FFF2-40B4-BE49-F238E27FC236}">
                <a16:creationId xmlns:a16="http://schemas.microsoft.com/office/drawing/2014/main" id="{B2ADFAAB-E612-ABEE-8672-995CDF19DD46}"/>
              </a:ext>
            </a:extLst>
          </p:cNvPr>
          <p:cNvSpPr txBox="1">
            <a:spLocks/>
          </p:cNvSpPr>
          <p:nvPr/>
        </p:nvSpPr>
        <p:spPr>
          <a:xfrm>
            <a:off x="0" y="5057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dirty="0"/>
              <a:t>The task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BF10C563-099C-8472-854F-8580662B55D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rcRect t="54500" r="25767" b="33513"/>
          <a:stretch/>
        </p:blipFill>
        <p:spPr>
          <a:xfrm>
            <a:off x="4056569" y="1374414"/>
            <a:ext cx="4965511" cy="4747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5A28C91-C5CD-D3FB-638E-9A2CB4300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9637"/>
            <a:ext cx="9144000" cy="296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מלבן 11">
            <a:extLst>
              <a:ext uri="{FF2B5EF4-FFF2-40B4-BE49-F238E27FC236}">
                <a16:creationId xmlns:a16="http://schemas.microsoft.com/office/drawing/2014/main" id="{79BEEE9E-A048-2299-3BC8-D7CA8FA57DC8}"/>
              </a:ext>
            </a:extLst>
          </p:cNvPr>
          <p:cNvSpPr/>
          <p:nvPr/>
        </p:nvSpPr>
        <p:spPr>
          <a:xfrm>
            <a:off x="0" y="50575"/>
            <a:ext cx="3060700" cy="2032225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solidFill>
              <a:schemeClr val="dk1">
                <a:hueOff val="0"/>
                <a:satOff val="0"/>
                <a:lumOff val="0"/>
              </a:schemeClr>
            </a:solidFill>
          </a:ln>
          <a:scene3d>
            <a:camera prst="orthographicFront"/>
            <a:lightRig rig="chilly" dir="t"/>
          </a:scene3d>
          <a:sp3d z="12700" extrusionH="1700" prstMaterial="dkEdge">
            <a:bevelT w="25400" h="6350" prst="softRound"/>
            <a:bevelB w="0" h="0" prst="convex"/>
          </a:sp3d>
        </p:spPr>
        <p:style>
          <a:lnRef idx="1">
            <a:scrgbClr r="0" g="0" b="0"/>
          </a:lnRef>
          <a:fillRef idx="1">
            <a:scrgbClr r="0" g="0" b="0"/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algn="r" rtl="1"/>
            <a:r>
              <a:rPr lang="he-IL" sz="105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מסקנות מהגרפים :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05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ניתן לראות שב2 הגרפים של מחירי הסגירה והפתיחה , המגמה הכללית היא עליה ודומה בין 3 הערכים(</a:t>
            </a:r>
            <a:r>
              <a:rPr lang="he-IL" sz="1050" b="1" kern="12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מינ</a:t>
            </a:r>
            <a:r>
              <a:rPr lang="he-IL" sz="105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',</a:t>
            </a:r>
            <a:r>
              <a:rPr lang="he-IL" sz="1050" b="1" kern="12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מקס',ממוצע</a:t>
            </a:r>
            <a:r>
              <a:rPr lang="he-IL" sz="105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)  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050" b="1" kern="12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העליה</a:t>
            </a:r>
            <a:r>
              <a:rPr lang="he-IL" sz="105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יחסית יציבה והפערים בין ערכי המקס' </a:t>
            </a:r>
            <a:r>
              <a:rPr lang="he-IL" sz="1050" b="1" kern="120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והמינ</a:t>
            </a:r>
            <a:r>
              <a:rPr lang="he-IL" sz="105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' בכל חודש לא גבוהים, מידי פעם יש ירידות של הערכים ולאחר מכן שוב עליה.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he-IL" sz="1050" b="1" kern="1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לעומת זו הגרף של נפח המסחר תנודתי הרבה יותר , ניתן לראות שבחודש אוגוסט ערך המקסימום של נפח המסחר גבוה יותר משאר הערכים . אפשר לראות שנתוני נפח המסחר גבוהים יותר בתחילת השנה</a:t>
            </a:r>
          </a:p>
        </p:txBody>
      </p:sp>
    </p:spTree>
    <p:extLst>
      <p:ext uri="{BB962C8B-B14F-4D97-AF65-F5344CB8AC3E}">
        <p14:creationId xmlns:p14="http://schemas.microsoft.com/office/powerpoint/2010/main" val="1363285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>
          <a:extLst>
            <a:ext uri="{FF2B5EF4-FFF2-40B4-BE49-F238E27FC236}">
              <a16:creationId xmlns:a16="http://schemas.microsoft.com/office/drawing/2014/main" id="{6CB6F4B5-3641-B24B-23D0-9F783F6DD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3;p47">
            <a:extLst>
              <a:ext uri="{FF2B5EF4-FFF2-40B4-BE49-F238E27FC236}">
                <a16:creationId xmlns:a16="http://schemas.microsoft.com/office/drawing/2014/main" id="{310EE9B5-E418-EA2C-0F43-025285994FE3}"/>
              </a:ext>
            </a:extLst>
          </p:cNvPr>
          <p:cNvSpPr txBox="1">
            <a:spLocks/>
          </p:cNvSpPr>
          <p:nvPr/>
        </p:nvSpPr>
        <p:spPr>
          <a:xfrm>
            <a:off x="1" y="65654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sz="3600" dirty="0"/>
              <a:t>Step 3.2</a:t>
            </a:r>
          </a:p>
        </p:txBody>
      </p:sp>
      <p:sp>
        <p:nvSpPr>
          <p:cNvPr id="3" name="Google Shape;1163;p47">
            <a:extLst>
              <a:ext uri="{FF2B5EF4-FFF2-40B4-BE49-F238E27FC236}">
                <a16:creationId xmlns:a16="http://schemas.microsoft.com/office/drawing/2014/main" id="{C0C3410E-9B5D-CD91-51A2-C862A7CF6E9F}"/>
              </a:ext>
            </a:extLst>
          </p:cNvPr>
          <p:cNvSpPr txBox="1">
            <a:spLocks/>
          </p:cNvSpPr>
          <p:nvPr/>
        </p:nvSpPr>
        <p:spPr>
          <a:xfrm>
            <a:off x="0" y="50575"/>
            <a:ext cx="914399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dk1"/>
              </a:buClr>
              <a:buSzPts val="5200"/>
              <a:buFont typeface="Allerta Stencil"/>
              <a:buNone/>
              <a:defRPr sz="5400">
                <a:solidFill>
                  <a:srgbClr val="1696AF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algn="ctr">
              <a:buClr>
                <a:schemeClr val="dk1"/>
              </a:buClr>
              <a:buSzPts val="5200"/>
              <a:buFont typeface="Allerta Stencil"/>
              <a:buNone/>
              <a:defRPr sz="52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r>
              <a:rPr lang="en-US" dirty="0"/>
              <a:t>The task</a:t>
            </a:r>
          </a:p>
        </p:txBody>
      </p:sp>
      <p:graphicFrame>
        <p:nvGraphicFramePr>
          <p:cNvPr id="13" name="דיאגרמה 12">
            <a:extLst>
              <a:ext uri="{FF2B5EF4-FFF2-40B4-BE49-F238E27FC236}">
                <a16:creationId xmlns:a16="http://schemas.microsoft.com/office/drawing/2014/main" id="{34BACEE5-19BA-72C4-C749-1B19CBE0F4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4095285"/>
              </p:ext>
            </p:extLst>
          </p:nvPr>
        </p:nvGraphicFramePr>
        <p:xfrm>
          <a:off x="4693448" y="1148079"/>
          <a:ext cx="4207433" cy="3944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תמונה 4">
            <a:extLst>
              <a:ext uri="{FF2B5EF4-FFF2-40B4-BE49-F238E27FC236}">
                <a16:creationId xmlns:a16="http://schemas.microsoft.com/office/drawing/2014/main" id="{842C2D4C-BC74-F1CC-E745-325F783F042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33000"/>
          <a:stretch/>
        </p:blipFill>
        <p:spPr>
          <a:xfrm>
            <a:off x="89672" y="1621265"/>
            <a:ext cx="4514106" cy="3079639"/>
          </a:xfrm>
          <a:prstGeom prst="rect">
            <a:avLst/>
          </a:prstGeom>
        </p:spPr>
      </p:pic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94192FFD-76E8-6A91-06A7-E2FF263A1A63}"/>
              </a:ext>
            </a:extLst>
          </p:cNvPr>
          <p:cNvGrpSpPr/>
          <p:nvPr/>
        </p:nvGrpSpPr>
        <p:grpSpPr>
          <a:xfrm>
            <a:off x="2337994" y="1262515"/>
            <a:ext cx="2234005" cy="314090"/>
            <a:chOff x="2838254" y="0"/>
            <a:chExt cx="1332881" cy="236160"/>
          </a:xfrm>
          <a:scene3d>
            <a:camera prst="orthographicFront"/>
            <a:lightRig rig="chilly" dir="t"/>
          </a:scene3d>
        </p:grpSpPr>
        <p:sp>
          <p:nvSpPr>
            <p:cNvPr id="8" name="מלבן: פינות מעוגלות 7">
              <a:extLst>
                <a:ext uri="{FF2B5EF4-FFF2-40B4-BE49-F238E27FC236}">
                  <a16:creationId xmlns:a16="http://schemas.microsoft.com/office/drawing/2014/main" id="{978744ED-E065-DEB7-7184-D0277D110A2A}"/>
                </a:ext>
              </a:extLst>
            </p:cNvPr>
            <p:cNvSpPr/>
            <p:nvPr/>
          </p:nvSpPr>
          <p:spPr>
            <a:xfrm>
              <a:off x="2838254" y="0"/>
              <a:ext cx="1332881" cy="236160"/>
            </a:xfrm>
            <a:prstGeom prst="roundRect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  <a:sp3d prstMaterial="translucentPowder">
              <a:bevelT w="127000" h="25400" prst="softRound"/>
            </a:sp3d>
          </p:spPr>
          <p:style>
            <a:lnRef idx="0">
              <a:scrgbClr r="0" g="0" b="0"/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מלבן: פינות מעוגלות 4">
              <a:extLst>
                <a:ext uri="{FF2B5EF4-FFF2-40B4-BE49-F238E27FC236}">
                  <a16:creationId xmlns:a16="http://schemas.microsoft.com/office/drawing/2014/main" id="{646744F5-DF5F-FDD2-4EF8-1E01EE7C9CDD}"/>
                </a:ext>
              </a:extLst>
            </p:cNvPr>
            <p:cNvSpPr txBox="1"/>
            <p:nvPr/>
          </p:nvSpPr>
          <p:spPr>
            <a:xfrm>
              <a:off x="2849782" y="11528"/>
              <a:ext cx="1309825" cy="213104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1322" tIns="0" rIns="111322" bIns="0" numCol="1" spcCol="1270" anchor="ctr" anchorCtr="0">
              <a:noAutofit/>
            </a:bodyPr>
            <a:lstStyle/>
            <a:p>
              <a:pPr marL="0" lvl="0" indent="0" algn="ctr" defTabSz="466725" rtl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e-IL" sz="1050" b="1" i="0" u="none" strike="noStrike" kern="1200" cap="none" dirty="0">
                  <a:latin typeface="Segoe UI Semibold" panose="020B0702040204020203" pitchFamily="34" charset="0"/>
                  <a:ea typeface="Arial"/>
                  <a:cs typeface="Segoe UI Semibold" panose="020B0702040204020203" pitchFamily="34" charset="0"/>
                  <a:sym typeface="Arial"/>
                </a:rPr>
                <a:t>הקוד ליצירת הגרפים לפי חודשים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5287765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Major for College: Civil Engineering by Slidesgo">
  <a:themeElements>
    <a:clrScheme name="כחול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6609</TotalTime>
  <Words>2187</Words>
  <Application>Microsoft Office PowerPoint</Application>
  <PresentationFormat>‫הצגה על המסך (16:9)</PresentationFormat>
  <Paragraphs>223</Paragraphs>
  <Slides>24</Slides>
  <Notes>24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24</vt:i4>
      </vt:variant>
    </vt:vector>
  </HeadingPairs>
  <TitlesOfParts>
    <vt:vector size="30" baseType="lpstr">
      <vt:lpstr>Segoe UI Semibold</vt:lpstr>
      <vt:lpstr>Arial</vt:lpstr>
      <vt:lpstr>Calibri</vt:lpstr>
      <vt:lpstr>Assistant</vt:lpstr>
      <vt:lpstr>Allerta Stencil</vt:lpstr>
      <vt:lpstr>Engineering Major for College: Civil Engineering by Slidesgo</vt:lpstr>
      <vt:lpstr>EDA PROJECT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סתיו אייזיק</dc:creator>
  <cp:lastModifiedBy>סתיו אייזיק</cp:lastModifiedBy>
  <cp:revision>56</cp:revision>
  <dcterms:modified xsi:type="dcterms:W3CDTF">2025-01-05T22:05:26Z</dcterms:modified>
</cp:coreProperties>
</file>