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33"/>
  </p:notesMasterIdLst>
  <p:sldIdLst>
    <p:sldId id="265" r:id="rId2"/>
    <p:sldId id="266" r:id="rId3"/>
    <p:sldId id="271" r:id="rId4"/>
    <p:sldId id="263" r:id="rId5"/>
    <p:sldId id="276" r:id="rId6"/>
    <p:sldId id="277" r:id="rId7"/>
    <p:sldId id="278" r:id="rId8"/>
    <p:sldId id="279" r:id="rId9"/>
    <p:sldId id="321" r:id="rId10"/>
    <p:sldId id="322" r:id="rId11"/>
    <p:sldId id="259" r:id="rId12"/>
    <p:sldId id="261" r:id="rId13"/>
    <p:sldId id="284" r:id="rId14"/>
    <p:sldId id="285" r:id="rId15"/>
    <p:sldId id="286" r:id="rId16"/>
    <p:sldId id="291" r:id="rId17"/>
    <p:sldId id="292" r:id="rId18"/>
    <p:sldId id="293" r:id="rId19"/>
    <p:sldId id="305" r:id="rId20"/>
    <p:sldId id="306" r:id="rId21"/>
    <p:sldId id="307" r:id="rId22"/>
    <p:sldId id="311" r:id="rId23"/>
    <p:sldId id="312" r:id="rId24"/>
    <p:sldId id="319" r:id="rId25"/>
    <p:sldId id="313" r:id="rId26"/>
    <p:sldId id="323" r:id="rId27"/>
    <p:sldId id="315" r:id="rId28"/>
    <p:sldId id="316" r:id="rId29"/>
    <p:sldId id="317" r:id="rId30"/>
    <p:sldId id="318" r:id="rId31"/>
    <p:sldId id="264" r:id="rId32"/>
  </p:sldIdLst>
  <p:sldSz cx="12192000" cy="6858000"/>
  <p:notesSz cx="7772400" cy="14173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Melich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0097A7"/>
    <a:srgbClr val="A5E1E6"/>
    <a:srgbClr val="F47474"/>
    <a:srgbClr val="E7E6E6"/>
    <a:srgbClr val="81EBF3"/>
    <a:srgbClr val="548234"/>
    <a:srgbClr val="FFFFFF"/>
    <a:srgbClr val="548235"/>
    <a:srgbClr val="AD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086DE-A228-A147-8ADA-A12F7C3576D2}" v="1" dt="2022-06-01T13:29:55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7" autoAdjust="0"/>
    <p:restoredTop sz="83535" autoAdjust="0"/>
  </p:normalViewPr>
  <p:slideViewPr>
    <p:cSldViewPr snapToGrid="0">
      <p:cViewPr>
        <p:scale>
          <a:sx n="50" d="100"/>
          <a:sy n="50" d="100"/>
        </p:scale>
        <p:origin x="1180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ood Sharif" userId="004dcec2-a003-462b-b3c0-4004d0d2c060" providerId="ADAL" clId="{7DB086DE-A228-A147-8ADA-A12F7C3576D2}"/>
    <pc:docChg chg="undo custSel addSld delSld modSld sldOrd">
      <pc:chgData name="Mahmood Sharif" userId="004dcec2-a003-462b-b3c0-4004d0d2c060" providerId="ADAL" clId="{7DB086DE-A228-A147-8ADA-A12F7C3576D2}" dt="2022-06-01T13:42:10.562" v="1487" actId="255"/>
      <pc:docMkLst>
        <pc:docMk/>
      </pc:docMkLst>
      <pc:sldChg chg="modSp mod">
        <pc:chgData name="Mahmood Sharif" userId="004dcec2-a003-462b-b3c0-4004d0d2c060" providerId="ADAL" clId="{7DB086DE-A228-A147-8ADA-A12F7C3576D2}" dt="2022-06-01T13:13:46.798" v="4" actId="20577"/>
        <pc:sldMkLst>
          <pc:docMk/>
          <pc:sldMk cId="217289382" sldId="256"/>
        </pc:sldMkLst>
        <pc:spChg chg="mod">
          <ac:chgData name="Mahmood Sharif" userId="004dcec2-a003-462b-b3c0-4004d0d2c060" providerId="ADAL" clId="{7DB086DE-A228-A147-8ADA-A12F7C3576D2}" dt="2022-06-01T13:13:46.798" v="4" actId="20577"/>
          <ac:spMkLst>
            <pc:docMk/>
            <pc:sldMk cId="217289382" sldId="256"/>
            <ac:spMk id="2" creationId="{00000000-0000-0000-0000-000000000000}"/>
          </ac:spMkLst>
        </pc:spChg>
      </pc:sldChg>
      <pc:sldChg chg="modSp mod">
        <pc:chgData name="Mahmood Sharif" userId="004dcec2-a003-462b-b3c0-4004d0d2c060" providerId="ADAL" clId="{7DB086DE-A228-A147-8ADA-A12F7C3576D2}" dt="2022-06-01T13:37:14.808" v="1211" actId="404"/>
        <pc:sldMkLst>
          <pc:docMk/>
          <pc:sldMk cId="2203023380" sldId="257"/>
        </pc:sldMkLst>
        <pc:spChg chg="mod">
          <ac:chgData name="Mahmood Sharif" userId="004dcec2-a003-462b-b3c0-4004d0d2c060" providerId="ADAL" clId="{7DB086DE-A228-A147-8ADA-A12F7C3576D2}" dt="2022-06-01T13:37:14.808" v="1211" actId="404"/>
          <ac:spMkLst>
            <pc:docMk/>
            <pc:sldMk cId="2203023380" sldId="257"/>
            <ac:spMk id="3" creationId="{DB415298-0DF1-FD49-C1FE-524A956BC07F}"/>
          </ac:spMkLst>
        </pc:spChg>
      </pc:sldChg>
      <pc:sldChg chg="modSp mod">
        <pc:chgData name="Mahmood Sharif" userId="004dcec2-a003-462b-b3c0-4004d0d2c060" providerId="ADAL" clId="{7DB086DE-A228-A147-8ADA-A12F7C3576D2}" dt="2022-06-01T13:42:10.562" v="1487" actId="255"/>
        <pc:sldMkLst>
          <pc:docMk/>
          <pc:sldMk cId="1067234983" sldId="258"/>
        </pc:sldMkLst>
        <pc:spChg chg="mod">
          <ac:chgData name="Mahmood Sharif" userId="004dcec2-a003-462b-b3c0-4004d0d2c060" providerId="ADAL" clId="{7DB086DE-A228-A147-8ADA-A12F7C3576D2}" dt="2022-06-01T13:42:10.562" v="1487" actId="255"/>
          <ac:spMkLst>
            <pc:docMk/>
            <pc:sldMk cId="1067234983" sldId="258"/>
            <ac:spMk id="3" creationId="{68F1794C-F8E2-E1B4-67C4-25E74CE728A7}"/>
          </ac:spMkLst>
        </pc:spChg>
      </pc:sldChg>
      <pc:sldChg chg="modSp mod">
        <pc:chgData name="Mahmood Sharif" userId="004dcec2-a003-462b-b3c0-4004d0d2c060" providerId="ADAL" clId="{7DB086DE-A228-A147-8ADA-A12F7C3576D2}" dt="2022-06-01T13:39:32.422" v="1373" actId="20577"/>
        <pc:sldMkLst>
          <pc:docMk/>
          <pc:sldMk cId="1004322670" sldId="259"/>
        </pc:sldMkLst>
        <pc:spChg chg="mod">
          <ac:chgData name="Mahmood Sharif" userId="004dcec2-a003-462b-b3c0-4004d0d2c060" providerId="ADAL" clId="{7DB086DE-A228-A147-8ADA-A12F7C3576D2}" dt="2022-06-01T13:33:52.064" v="942" actId="20577"/>
          <ac:spMkLst>
            <pc:docMk/>
            <pc:sldMk cId="1004322670" sldId="259"/>
            <ac:spMk id="2" creationId="{BBCD841E-407D-BDD5-573C-6921608D6831}"/>
          </ac:spMkLst>
        </pc:spChg>
        <pc:spChg chg="mod">
          <ac:chgData name="Mahmood Sharif" userId="004dcec2-a003-462b-b3c0-4004d0d2c060" providerId="ADAL" clId="{7DB086DE-A228-A147-8ADA-A12F7C3576D2}" dt="2022-06-01T13:39:32.422" v="1373" actId="20577"/>
          <ac:spMkLst>
            <pc:docMk/>
            <pc:sldMk cId="1004322670" sldId="259"/>
            <ac:spMk id="3" creationId="{99052004-35B6-3E05-6546-9D56375D85B4}"/>
          </ac:spMkLst>
        </pc:spChg>
      </pc:sldChg>
      <pc:sldChg chg="del">
        <pc:chgData name="Mahmood Sharif" userId="004dcec2-a003-462b-b3c0-4004d0d2c060" providerId="ADAL" clId="{7DB086DE-A228-A147-8ADA-A12F7C3576D2}" dt="2022-06-01T13:29:08.248" v="679" actId="2696"/>
        <pc:sldMkLst>
          <pc:docMk/>
          <pc:sldMk cId="2120716311" sldId="260"/>
        </pc:sldMkLst>
      </pc:sldChg>
      <pc:sldChg chg="modSp mod ord">
        <pc:chgData name="Mahmood Sharif" userId="004dcec2-a003-462b-b3c0-4004d0d2c060" providerId="ADAL" clId="{7DB086DE-A228-A147-8ADA-A12F7C3576D2}" dt="2022-06-01T13:39:47.926" v="1374" actId="404"/>
        <pc:sldMkLst>
          <pc:docMk/>
          <pc:sldMk cId="1417822279" sldId="261"/>
        </pc:sldMkLst>
        <pc:spChg chg="mod">
          <ac:chgData name="Mahmood Sharif" userId="004dcec2-a003-462b-b3c0-4004d0d2c060" providerId="ADAL" clId="{7DB086DE-A228-A147-8ADA-A12F7C3576D2}" dt="2022-06-01T13:25:36.607" v="523" actId="20577"/>
          <ac:spMkLst>
            <pc:docMk/>
            <pc:sldMk cId="1417822279" sldId="261"/>
            <ac:spMk id="2" creationId="{3A754B88-56AE-1800-9BD4-2DE3CD1B2E79}"/>
          </ac:spMkLst>
        </pc:spChg>
        <pc:spChg chg="mod">
          <ac:chgData name="Mahmood Sharif" userId="004dcec2-a003-462b-b3c0-4004d0d2c060" providerId="ADAL" clId="{7DB086DE-A228-A147-8ADA-A12F7C3576D2}" dt="2022-06-01T13:39:47.926" v="1374" actId="404"/>
          <ac:spMkLst>
            <pc:docMk/>
            <pc:sldMk cId="1417822279" sldId="261"/>
            <ac:spMk id="3" creationId="{9A645695-0CE2-08D7-307E-BF9E4041F8A1}"/>
          </ac:spMkLst>
        </pc:spChg>
      </pc:sldChg>
      <pc:sldChg chg="modSp add del mod">
        <pc:chgData name="Mahmood Sharif" userId="004dcec2-a003-462b-b3c0-4004d0d2c060" providerId="ADAL" clId="{7DB086DE-A228-A147-8ADA-A12F7C3576D2}" dt="2022-06-01T13:40:06.151" v="1379" actId="20577"/>
        <pc:sldMkLst>
          <pc:docMk/>
          <pc:sldMk cId="3224504631" sldId="262"/>
        </pc:sldMkLst>
        <pc:spChg chg="mod">
          <ac:chgData name="Mahmood Sharif" userId="004dcec2-a003-462b-b3c0-4004d0d2c060" providerId="ADAL" clId="{7DB086DE-A228-A147-8ADA-A12F7C3576D2}" dt="2022-06-01T13:40:06.151" v="1379" actId="20577"/>
          <ac:spMkLst>
            <pc:docMk/>
            <pc:sldMk cId="3224504631" sldId="262"/>
            <ac:spMk id="3" creationId="{3CE7F782-06BE-653F-AB23-02B8D3C05054}"/>
          </ac:spMkLst>
        </pc:spChg>
      </pc:sldChg>
      <pc:sldChg chg="modSp mod">
        <pc:chgData name="Mahmood Sharif" userId="004dcec2-a003-462b-b3c0-4004d0d2c060" providerId="ADAL" clId="{7DB086DE-A228-A147-8ADA-A12F7C3576D2}" dt="2022-06-01T13:41:40.697" v="1486" actId="20577"/>
        <pc:sldMkLst>
          <pc:docMk/>
          <pc:sldMk cId="1788585180" sldId="263"/>
        </pc:sldMkLst>
        <pc:spChg chg="mod">
          <ac:chgData name="Mahmood Sharif" userId="004dcec2-a003-462b-b3c0-4004d0d2c060" providerId="ADAL" clId="{7DB086DE-A228-A147-8ADA-A12F7C3576D2}" dt="2022-06-01T13:41:40.697" v="1486" actId="20577"/>
          <ac:spMkLst>
            <pc:docMk/>
            <pc:sldMk cId="1788585180" sldId="263"/>
            <ac:spMk id="3" creationId="{4E5E42FD-6C7C-75BC-FAF7-3C721D0E3FB3}"/>
          </ac:spMkLst>
        </pc:spChg>
      </pc:sldChg>
      <pc:sldChg chg="modSp new mod">
        <pc:chgData name="Mahmood Sharif" userId="004dcec2-a003-462b-b3c0-4004d0d2c060" providerId="ADAL" clId="{7DB086DE-A228-A147-8ADA-A12F7C3576D2}" dt="2022-06-01T13:25:27.953" v="506" actId="20577"/>
        <pc:sldMkLst>
          <pc:docMk/>
          <pc:sldMk cId="2570711097" sldId="264"/>
        </pc:sldMkLst>
        <pc:spChg chg="mod">
          <ac:chgData name="Mahmood Sharif" userId="004dcec2-a003-462b-b3c0-4004d0d2c060" providerId="ADAL" clId="{7DB086DE-A228-A147-8ADA-A12F7C3576D2}" dt="2022-06-01T13:15:53.817" v="16" actId="20577"/>
          <ac:spMkLst>
            <pc:docMk/>
            <pc:sldMk cId="2570711097" sldId="264"/>
            <ac:spMk id="2" creationId="{0CD1AEB7-B23B-C213-85DF-3B0F9598E3B7}"/>
          </ac:spMkLst>
        </pc:spChg>
        <pc:spChg chg="mod">
          <ac:chgData name="Mahmood Sharif" userId="004dcec2-a003-462b-b3c0-4004d0d2c060" providerId="ADAL" clId="{7DB086DE-A228-A147-8ADA-A12F7C3576D2}" dt="2022-06-01T13:25:27.953" v="506" actId="20577"/>
          <ac:spMkLst>
            <pc:docMk/>
            <pc:sldMk cId="2570711097" sldId="264"/>
            <ac:spMk id="3" creationId="{361699E3-AC7C-1345-F575-17DD77B61153}"/>
          </ac:spMkLst>
        </pc:spChg>
      </pc:sldChg>
    </pc:docChg>
  </pc:docChgLst>
  <pc:docChgLst>
    <pc:chgData name="Mahmood Sharif" userId="004dcec2-a003-462b-b3c0-4004d0d2c060" providerId="ADAL" clId="{DE712401-6EE5-3141-A59E-310DF970CF5F}"/>
    <pc:docChg chg="undo custSel addSld delSld modSld">
      <pc:chgData name="Mahmood Sharif" userId="004dcec2-a003-462b-b3c0-4004d0d2c060" providerId="ADAL" clId="{DE712401-6EE5-3141-A59E-310DF970CF5F}" dt="2022-04-18T06:26:43.950" v="1459" actId="20577"/>
      <pc:docMkLst>
        <pc:docMk/>
      </pc:docMkLst>
      <pc:sldChg chg="modSp mod">
        <pc:chgData name="Mahmood Sharif" userId="004dcec2-a003-462b-b3c0-4004d0d2c060" providerId="ADAL" clId="{DE712401-6EE5-3141-A59E-310DF970CF5F}" dt="2022-04-18T05:51:45.086" v="117" actId="13926"/>
        <pc:sldMkLst>
          <pc:docMk/>
          <pc:sldMk cId="217289382" sldId="256"/>
        </pc:sldMkLst>
        <pc:spChg chg="mod">
          <ac:chgData name="Mahmood Sharif" userId="004dcec2-a003-462b-b3c0-4004d0d2c060" providerId="ADAL" clId="{DE712401-6EE5-3141-A59E-310DF970CF5F}" dt="2022-04-18T05:51:45.086" v="117" actId="13926"/>
          <ac:spMkLst>
            <pc:docMk/>
            <pc:sldMk cId="217289382" sldId="256"/>
            <ac:spMk id="2" creationId="{00000000-0000-0000-0000-000000000000}"/>
          </ac:spMkLst>
        </pc:spChg>
        <pc:spChg chg="mod">
          <ac:chgData name="Mahmood Sharif" userId="004dcec2-a003-462b-b3c0-4004d0d2c060" providerId="ADAL" clId="{DE712401-6EE5-3141-A59E-310DF970CF5F}" dt="2022-04-18T05:51:39.576" v="116" actId="13926"/>
          <ac:spMkLst>
            <pc:docMk/>
            <pc:sldMk cId="217289382" sldId="256"/>
            <ac:spMk id="3" creationId="{00000000-0000-0000-0000-000000000000}"/>
          </ac:spMkLst>
        </pc:spChg>
      </pc:sldChg>
      <pc:sldChg chg="modSp new mod">
        <pc:chgData name="Mahmood Sharif" userId="004dcec2-a003-462b-b3c0-4004d0d2c060" providerId="ADAL" clId="{DE712401-6EE5-3141-A59E-310DF970CF5F}" dt="2022-04-18T05:54:24.789" v="205" actId="20577"/>
        <pc:sldMkLst>
          <pc:docMk/>
          <pc:sldMk cId="2203023380" sldId="257"/>
        </pc:sldMkLst>
        <pc:spChg chg="mod">
          <ac:chgData name="Mahmood Sharif" userId="004dcec2-a003-462b-b3c0-4004d0d2c060" providerId="ADAL" clId="{DE712401-6EE5-3141-A59E-310DF970CF5F}" dt="2022-04-18T05:53:38.548" v="130" actId="20577"/>
          <ac:spMkLst>
            <pc:docMk/>
            <pc:sldMk cId="2203023380" sldId="257"/>
            <ac:spMk id="2" creationId="{AFDDE09E-E144-2764-5935-080A67E38015}"/>
          </ac:spMkLst>
        </pc:spChg>
        <pc:spChg chg="mod">
          <ac:chgData name="Mahmood Sharif" userId="004dcec2-a003-462b-b3c0-4004d0d2c060" providerId="ADAL" clId="{DE712401-6EE5-3141-A59E-310DF970CF5F}" dt="2022-04-18T05:54:24.789" v="205" actId="20577"/>
          <ac:spMkLst>
            <pc:docMk/>
            <pc:sldMk cId="2203023380" sldId="257"/>
            <ac:spMk id="3" creationId="{DB415298-0DF1-FD49-C1FE-524A956BC07F}"/>
          </ac:spMkLst>
        </pc:spChg>
      </pc:sldChg>
      <pc:sldChg chg="addSp delSp modSp new mod">
        <pc:chgData name="Mahmood Sharif" userId="004dcec2-a003-462b-b3c0-4004d0d2c060" providerId="ADAL" clId="{DE712401-6EE5-3141-A59E-310DF970CF5F}" dt="2022-04-18T06:12:53.552" v="1408" actId="20577"/>
        <pc:sldMkLst>
          <pc:docMk/>
          <pc:sldMk cId="1067234983" sldId="258"/>
        </pc:sldMkLst>
        <pc:spChg chg="mod">
          <ac:chgData name="Mahmood Sharif" userId="004dcec2-a003-462b-b3c0-4004d0d2c060" providerId="ADAL" clId="{DE712401-6EE5-3141-A59E-310DF970CF5F}" dt="2022-04-18T05:54:49.738" v="216" actId="20577"/>
          <ac:spMkLst>
            <pc:docMk/>
            <pc:sldMk cId="1067234983" sldId="258"/>
            <ac:spMk id="2" creationId="{043A40B8-8CEB-E6B1-3765-34019D3754F8}"/>
          </ac:spMkLst>
        </pc:spChg>
        <pc:spChg chg="mod">
          <ac:chgData name="Mahmood Sharif" userId="004dcec2-a003-462b-b3c0-4004d0d2c060" providerId="ADAL" clId="{DE712401-6EE5-3141-A59E-310DF970CF5F}" dt="2022-04-18T06:12:53.552" v="1408" actId="20577"/>
          <ac:spMkLst>
            <pc:docMk/>
            <pc:sldMk cId="1067234983" sldId="258"/>
            <ac:spMk id="3" creationId="{68F1794C-F8E2-E1B4-67C4-25E74CE728A7}"/>
          </ac:spMkLst>
        </pc:spChg>
        <pc:spChg chg="add mod">
          <ac:chgData name="Mahmood Sharif" userId="004dcec2-a003-462b-b3c0-4004d0d2c060" providerId="ADAL" clId="{DE712401-6EE5-3141-A59E-310DF970CF5F}" dt="2022-04-18T05:57:24.720" v="421" actId="1076"/>
          <ac:spMkLst>
            <pc:docMk/>
            <pc:sldMk cId="1067234983" sldId="258"/>
            <ac:spMk id="5" creationId="{5B0ECC0C-EA1F-4BB5-1D17-748FE7E5D5FE}"/>
          </ac:spMkLst>
        </pc:spChg>
        <pc:spChg chg="add del mod">
          <ac:chgData name="Mahmood Sharif" userId="004dcec2-a003-462b-b3c0-4004d0d2c060" providerId="ADAL" clId="{DE712401-6EE5-3141-A59E-310DF970CF5F}" dt="2022-04-18T05:57:28.252" v="423"/>
          <ac:spMkLst>
            <pc:docMk/>
            <pc:sldMk cId="1067234983" sldId="258"/>
            <ac:spMk id="6" creationId="{980B30D9-F40D-3D78-0EA7-64BB564100D1}"/>
          </ac:spMkLst>
        </pc:spChg>
      </pc:sldChg>
      <pc:sldChg chg="modSp new mod">
        <pc:chgData name="Mahmood Sharif" userId="004dcec2-a003-462b-b3c0-4004d0d2c060" providerId="ADAL" clId="{DE712401-6EE5-3141-A59E-310DF970CF5F}" dt="2022-04-18T05:58:27.492" v="480" actId="20577"/>
        <pc:sldMkLst>
          <pc:docMk/>
          <pc:sldMk cId="1004322670" sldId="259"/>
        </pc:sldMkLst>
        <pc:spChg chg="mod">
          <ac:chgData name="Mahmood Sharif" userId="004dcec2-a003-462b-b3c0-4004d0d2c060" providerId="ADAL" clId="{DE712401-6EE5-3141-A59E-310DF970CF5F}" dt="2022-04-18T05:58:08.238" v="436" actId="20577"/>
          <ac:spMkLst>
            <pc:docMk/>
            <pc:sldMk cId="1004322670" sldId="259"/>
            <ac:spMk id="2" creationId="{BBCD841E-407D-BDD5-573C-6921608D6831}"/>
          </ac:spMkLst>
        </pc:spChg>
        <pc:spChg chg="mod">
          <ac:chgData name="Mahmood Sharif" userId="004dcec2-a003-462b-b3c0-4004d0d2c060" providerId="ADAL" clId="{DE712401-6EE5-3141-A59E-310DF970CF5F}" dt="2022-04-18T05:58:27.492" v="480" actId="20577"/>
          <ac:spMkLst>
            <pc:docMk/>
            <pc:sldMk cId="1004322670" sldId="259"/>
            <ac:spMk id="3" creationId="{99052004-35B6-3E05-6546-9D56375D85B4}"/>
          </ac:spMkLst>
        </pc:spChg>
      </pc:sldChg>
      <pc:sldChg chg="modSp add mod">
        <pc:chgData name="Mahmood Sharif" userId="004dcec2-a003-462b-b3c0-4004d0d2c060" providerId="ADAL" clId="{DE712401-6EE5-3141-A59E-310DF970CF5F}" dt="2022-04-18T06:15:36.086" v="1422" actId="20577"/>
        <pc:sldMkLst>
          <pc:docMk/>
          <pc:sldMk cId="2120716311" sldId="260"/>
        </pc:sldMkLst>
        <pc:spChg chg="mod">
          <ac:chgData name="Mahmood Sharif" userId="004dcec2-a003-462b-b3c0-4004d0d2c060" providerId="ADAL" clId="{DE712401-6EE5-3141-A59E-310DF970CF5F}" dt="2022-04-18T05:58:35.060" v="491" actId="20577"/>
          <ac:spMkLst>
            <pc:docMk/>
            <pc:sldMk cId="2120716311" sldId="260"/>
            <ac:spMk id="2" creationId="{BBCD841E-407D-BDD5-573C-6921608D6831}"/>
          </ac:spMkLst>
        </pc:spChg>
        <pc:spChg chg="mod">
          <ac:chgData name="Mahmood Sharif" userId="004dcec2-a003-462b-b3c0-4004d0d2c060" providerId="ADAL" clId="{DE712401-6EE5-3141-A59E-310DF970CF5F}" dt="2022-04-18T06:15:36.086" v="1422" actId="20577"/>
          <ac:spMkLst>
            <pc:docMk/>
            <pc:sldMk cId="2120716311" sldId="260"/>
            <ac:spMk id="3" creationId="{99052004-35B6-3E05-6546-9D56375D85B4}"/>
          </ac:spMkLst>
        </pc:spChg>
      </pc:sldChg>
      <pc:sldChg chg="modSp new mod">
        <pc:chgData name="Mahmood Sharif" userId="004dcec2-a003-462b-b3c0-4004d0d2c060" providerId="ADAL" clId="{DE712401-6EE5-3141-A59E-310DF970CF5F}" dt="2022-04-18T06:15:51.011" v="1424" actId="20577"/>
        <pc:sldMkLst>
          <pc:docMk/>
          <pc:sldMk cId="1417822279" sldId="261"/>
        </pc:sldMkLst>
        <pc:spChg chg="mod">
          <ac:chgData name="Mahmood Sharif" userId="004dcec2-a003-462b-b3c0-4004d0d2c060" providerId="ADAL" clId="{DE712401-6EE5-3141-A59E-310DF970CF5F}" dt="2022-04-18T06:00:06.316" v="594" actId="20577"/>
          <ac:spMkLst>
            <pc:docMk/>
            <pc:sldMk cId="1417822279" sldId="261"/>
            <ac:spMk id="2" creationId="{3A754B88-56AE-1800-9BD4-2DE3CD1B2E79}"/>
          </ac:spMkLst>
        </pc:spChg>
        <pc:spChg chg="mod">
          <ac:chgData name="Mahmood Sharif" userId="004dcec2-a003-462b-b3c0-4004d0d2c060" providerId="ADAL" clId="{DE712401-6EE5-3141-A59E-310DF970CF5F}" dt="2022-04-18T06:15:51.011" v="1424" actId="20577"/>
          <ac:spMkLst>
            <pc:docMk/>
            <pc:sldMk cId="1417822279" sldId="261"/>
            <ac:spMk id="3" creationId="{9A645695-0CE2-08D7-307E-BF9E4041F8A1}"/>
          </ac:spMkLst>
        </pc:spChg>
      </pc:sldChg>
      <pc:sldChg chg="modSp new mod modShow">
        <pc:chgData name="Mahmood Sharif" userId="004dcec2-a003-462b-b3c0-4004d0d2c060" providerId="ADAL" clId="{DE712401-6EE5-3141-A59E-310DF970CF5F}" dt="2022-04-18T06:26:43.950" v="1459" actId="20577"/>
        <pc:sldMkLst>
          <pc:docMk/>
          <pc:sldMk cId="3224504631" sldId="262"/>
        </pc:sldMkLst>
        <pc:spChg chg="mod">
          <ac:chgData name="Mahmood Sharif" userId="004dcec2-a003-462b-b3c0-4004d0d2c060" providerId="ADAL" clId="{DE712401-6EE5-3141-A59E-310DF970CF5F}" dt="2022-04-18T06:05:59.805" v="904" actId="20577"/>
          <ac:spMkLst>
            <pc:docMk/>
            <pc:sldMk cId="3224504631" sldId="262"/>
            <ac:spMk id="2" creationId="{DD9047A5-5672-2A02-DF15-0388EC0638A8}"/>
          </ac:spMkLst>
        </pc:spChg>
        <pc:spChg chg="mod">
          <ac:chgData name="Mahmood Sharif" userId="004dcec2-a003-462b-b3c0-4004d0d2c060" providerId="ADAL" clId="{DE712401-6EE5-3141-A59E-310DF970CF5F}" dt="2022-04-18T06:26:43.950" v="1459" actId="20577"/>
          <ac:spMkLst>
            <pc:docMk/>
            <pc:sldMk cId="3224504631" sldId="262"/>
            <ac:spMk id="3" creationId="{3CE7F782-06BE-653F-AB23-02B8D3C05054}"/>
          </ac:spMkLst>
        </pc:spChg>
      </pc:sldChg>
      <pc:sldChg chg="modSp new mod">
        <pc:chgData name="Mahmood Sharif" userId="004dcec2-a003-462b-b3c0-4004d0d2c060" providerId="ADAL" clId="{DE712401-6EE5-3141-A59E-310DF970CF5F}" dt="2022-04-18T06:11:46.761" v="1391" actId="20577"/>
        <pc:sldMkLst>
          <pc:docMk/>
          <pc:sldMk cId="1788585180" sldId="263"/>
        </pc:sldMkLst>
        <pc:spChg chg="mod">
          <ac:chgData name="Mahmood Sharif" userId="004dcec2-a003-462b-b3c0-4004d0d2c060" providerId="ADAL" clId="{DE712401-6EE5-3141-A59E-310DF970CF5F}" dt="2022-04-18T06:11:36.731" v="1333" actId="20577"/>
          <ac:spMkLst>
            <pc:docMk/>
            <pc:sldMk cId="1788585180" sldId="263"/>
            <ac:spMk id="2" creationId="{4121EEE5-753E-2114-628B-0D2CFF7FBF4E}"/>
          </ac:spMkLst>
        </pc:spChg>
        <pc:spChg chg="mod">
          <ac:chgData name="Mahmood Sharif" userId="004dcec2-a003-462b-b3c0-4004d0d2c060" providerId="ADAL" clId="{DE712401-6EE5-3141-A59E-310DF970CF5F}" dt="2022-04-18T06:11:46.761" v="1391" actId="20577"/>
          <ac:spMkLst>
            <pc:docMk/>
            <pc:sldMk cId="1788585180" sldId="263"/>
            <ac:spMk id="3" creationId="{4E5E42FD-6C7C-75BC-FAF7-3C721D0E3FB3}"/>
          </ac:spMkLst>
        </pc:spChg>
      </pc:sldChg>
      <pc:sldChg chg="del modAnim">
        <pc:chgData name="Mahmood Sharif" userId="004dcec2-a003-462b-b3c0-4004d0d2c060" providerId="ADAL" clId="{DE712401-6EE5-3141-A59E-310DF970CF5F}" dt="2022-04-18T05:48:37.167" v="6" actId="2696"/>
        <pc:sldMkLst>
          <pc:docMk/>
          <pc:sldMk cId="2490042414" sldId="838"/>
        </pc:sldMkLst>
      </pc:sldChg>
      <pc:sldChg chg="del modAnim">
        <pc:chgData name="Mahmood Sharif" userId="004dcec2-a003-462b-b3c0-4004d0d2c060" providerId="ADAL" clId="{DE712401-6EE5-3141-A59E-310DF970CF5F}" dt="2022-04-18T05:48:37.167" v="6" actId="2696"/>
        <pc:sldMkLst>
          <pc:docMk/>
          <pc:sldMk cId="2973152842" sldId="839"/>
        </pc:sldMkLst>
      </pc:sldChg>
      <pc:sldChg chg="del modAnim">
        <pc:chgData name="Mahmood Sharif" userId="004dcec2-a003-462b-b3c0-4004d0d2c060" providerId="ADAL" clId="{DE712401-6EE5-3141-A59E-310DF970CF5F}" dt="2022-04-18T05:48:37.167" v="6" actId="2696"/>
        <pc:sldMkLst>
          <pc:docMk/>
          <pc:sldMk cId="1728747833" sldId="840"/>
        </pc:sldMkLst>
      </pc:sldChg>
      <pc:sldChg chg="del modAnim">
        <pc:chgData name="Mahmood Sharif" userId="004dcec2-a003-462b-b3c0-4004d0d2c060" providerId="ADAL" clId="{DE712401-6EE5-3141-A59E-310DF970CF5F}" dt="2022-04-18T05:48:37.167" v="6" actId="2696"/>
        <pc:sldMkLst>
          <pc:docMk/>
          <pc:sldMk cId="2259688769" sldId="841"/>
        </pc:sldMkLst>
      </pc:sldChg>
      <pc:sldChg chg="del modAnim">
        <pc:chgData name="Mahmood Sharif" userId="004dcec2-a003-462b-b3c0-4004d0d2c060" providerId="ADAL" clId="{DE712401-6EE5-3141-A59E-310DF970CF5F}" dt="2022-04-18T05:48:37.167" v="6" actId="2696"/>
        <pc:sldMkLst>
          <pc:docMk/>
          <pc:sldMk cId="2173949174" sldId="842"/>
        </pc:sldMkLst>
      </pc:sldChg>
      <pc:sldChg chg="del modAnim">
        <pc:chgData name="Mahmood Sharif" userId="004dcec2-a003-462b-b3c0-4004d0d2c060" providerId="ADAL" clId="{DE712401-6EE5-3141-A59E-310DF970CF5F}" dt="2022-04-18T05:48:37.167" v="6" actId="2696"/>
        <pc:sldMkLst>
          <pc:docMk/>
          <pc:sldMk cId="3075840226" sldId="843"/>
        </pc:sldMkLst>
      </pc:sldChg>
    </pc:docChg>
  </pc:docChgLst>
  <pc:docChgLst>
    <pc:chgData name="Mahmood Sharif" userId="004dcec2-a003-462b-b3c0-4004d0d2c060" providerId="ADAL" clId="{7FA966C0-8022-F549-BB7F-A62F96AAF66E}"/>
    <pc:docChg chg="custSel addSld delSld modSld sldOrd">
      <pc:chgData name="Mahmood Sharif" userId="004dcec2-a003-462b-b3c0-4004d0d2c060" providerId="ADAL" clId="{7FA966C0-8022-F549-BB7F-A62F96AAF66E}" dt="2022-02-17T12:03:46.126" v="308" actId="20577"/>
      <pc:docMkLst>
        <pc:docMk/>
      </pc:docMkLst>
      <pc:sldChg chg="modSp modNotesTx">
        <pc:chgData name="Mahmood Sharif" userId="004dcec2-a003-462b-b3c0-4004d0d2c060" providerId="ADAL" clId="{7FA966C0-8022-F549-BB7F-A62F96AAF66E}" dt="2022-02-17T12:01:50.699" v="271" actId="1035"/>
        <pc:sldMkLst>
          <pc:docMk/>
          <pc:sldMk cId="217289382" sldId="256"/>
        </pc:sldMkLst>
        <pc:spChg chg="mod">
          <ac:chgData name="Mahmood Sharif" userId="004dcec2-a003-462b-b3c0-4004d0d2c060" providerId="ADAL" clId="{7FA966C0-8022-F549-BB7F-A62F96AAF66E}" dt="2022-02-17T12:01:43.441" v="268" actId="404"/>
          <ac:spMkLst>
            <pc:docMk/>
            <pc:sldMk cId="217289382" sldId="256"/>
            <ac:spMk id="2" creationId="{00000000-0000-0000-0000-000000000000}"/>
          </ac:spMkLst>
        </pc:spChg>
        <pc:spChg chg="mod">
          <ac:chgData name="Mahmood Sharif" userId="004dcec2-a003-462b-b3c0-4004d0d2c060" providerId="ADAL" clId="{7FA966C0-8022-F549-BB7F-A62F96AAF66E}" dt="2022-02-17T12:01:50.699" v="271" actId="1035"/>
          <ac:spMkLst>
            <pc:docMk/>
            <pc:sldMk cId="217289382" sldId="256"/>
            <ac:spMk id="3" creationId="{00000000-0000-0000-0000-000000000000}"/>
          </ac:spMkLst>
        </pc:spChg>
      </pc:sldChg>
      <pc:sldChg chg="del">
        <pc:chgData name="Mahmood Sharif" userId="004dcec2-a003-462b-b3c0-4004d0d2c060" providerId="ADAL" clId="{7FA966C0-8022-F549-BB7F-A62F96AAF66E}" dt="2022-02-17T11:48:01.863" v="46" actId="2696"/>
        <pc:sldMkLst>
          <pc:docMk/>
          <pc:sldMk cId="4259149876" sldId="259"/>
        </pc:sldMkLst>
      </pc:sldChg>
      <pc:sldChg chg="del">
        <pc:chgData name="Mahmood Sharif" userId="004dcec2-a003-462b-b3c0-4004d0d2c060" providerId="ADAL" clId="{7FA966C0-8022-F549-BB7F-A62F96AAF66E}" dt="2022-02-17T11:48:01.884" v="47" actId="2696"/>
        <pc:sldMkLst>
          <pc:docMk/>
          <pc:sldMk cId="3912380265" sldId="260"/>
        </pc:sldMkLst>
      </pc:sldChg>
      <pc:sldChg chg="del">
        <pc:chgData name="Mahmood Sharif" userId="004dcec2-a003-462b-b3c0-4004d0d2c060" providerId="ADAL" clId="{7FA966C0-8022-F549-BB7F-A62F96AAF66E}" dt="2022-02-17T11:48:02.017" v="51" actId="2696"/>
        <pc:sldMkLst>
          <pc:docMk/>
          <pc:sldMk cId="243857101" sldId="263"/>
        </pc:sldMkLst>
      </pc:sldChg>
      <pc:sldChg chg="del">
        <pc:chgData name="Mahmood Sharif" userId="004dcec2-a003-462b-b3c0-4004d0d2c060" providerId="ADAL" clId="{7FA966C0-8022-F549-BB7F-A62F96AAF66E}" dt="2022-02-17T11:48:01.901" v="48" actId="2696"/>
        <pc:sldMkLst>
          <pc:docMk/>
          <pc:sldMk cId="52546152" sldId="271"/>
        </pc:sldMkLst>
      </pc:sldChg>
      <pc:sldChg chg="del">
        <pc:chgData name="Mahmood Sharif" userId="004dcec2-a003-462b-b3c0-4004d0d2c060" providerId="ADAL" clId="{7FA966C0-8022-F549-BB7F-A62F96AAF66E}" dt="2022-02-17T11:48:01.927" v="49" actId="2696"/>
        <pc:sldMkLst>
          <pc:docMk/>
          <pc:sldMk cId="2949455442" sldId="272"/>
        </pc:sldMkLst>
      </pc:sldChg>
      <pc:sldChg chg="del">
        <pc:chgData name="Mahmood Sharif" userId="004dcec2-a003-462b-b3c0-4004d0d2c060" providerId="ADAL" clId="{7FA966C0-8022-F549-BB7F-A62F96AAF66E}" dt="2022-02-17T11:48:02.199" v="57" actId="2696"/>
        <pc:sldMkLst>
          <pc:docMk/>
          <pc:sldMk cId="2662469993" sldId="278"/>
        </pc:sldMkLst>
      </pc:sldChg>
      <pc:sldChg chg="del">
        <pc:chgData name="Mahmood Sharif" userId="004dcec2-a003-462b-b3c0-4004d0d2c060" providerId="ADAL" clId="{7FA966C0-8022-F549-BB7F-A62F96AAF66E}" dt="2022-02-17T11:48:02.178" v="56" actId="2696"/>
        <pc:sldMkLst>
          <pc:docMk/>
          <pc:sldMk cId="599740023" sldId="280"/>
        </pc:sldMkLst>
      </pc:sldChg>
      <pc:sldChg chg="del">
        <pc:chgData name="Mahmood Sharif" userId="004dcec2-a003-462b-b3c0-4004d0d2c060" providerId="ADAL" clId="{7FA966C0-8022-F549-BB7F-A62F96AAF66E}" dt="2022-02-17T11:48:02.245" v="58" actId="2696"/>
        <pc:sldMkLst>
          <pc:docMk/>
          <pc:sldMk cId="1290221722" sldId="283"/>
        </pc:sldMkLst>
      </pc:sldChg>
      <pc:sldChg chg="del">
        <pc:chgData name="Mahmood Sharif" userId="004dcec2-a003-462b-b3c0-4004d0d2c060" providerId="ADAL" clId="{7FA966C0-8022-F549-BB7F-A62F96AAF66E}" dt="2022-02-17T11:48:02.296" v="59" actId="2696"/>
        <pc:sldMkLst>
          <pc:docMk/>
          <pc:sldMk cId="3876509389" sldId="288"/>
        </pc:sldMkLst>
      </pc:sldChg>
      <pc:sldChg chg="del">
        <pc:chgData name="Mahmood Sharif" userId="004dcec2-a003-462b-b3c0-4004d0d2c060" providerId="ADAL" clId="{7FA966C0-8022-F549-BB7F-A62F96AAF66E}" dt="2022-02-17T11:48:02.155" v="55" actId="2696"/>
        <pc:sldMkLst>
          <pc:docMk/>
          <pc:sldMk cId="886323129" sldId="296"/>
        </pc:sldMkLst>
      </pc:sldChg>
      <pc:sldChg chg="del">
        <pc:chgData name="Mahmood Sharif" userId="004dcec2-a003-462b-b3c0-4004d0d2c060" providerId="ADAL" clId="{7FA966C0-8022-F549-BB7F-A62F96AAF66E}" dt="2022-02-17T11:48:02.079" v="52" actId="2696"/>
        <pc:sldMkLst>
          <pc:docMk/>
          <pc:sldMk cId="3467743097" sldId="299"/>
        </pc:sldMkLst>
      </pc:sldChg>
      <pc:sldChg chg="del">
        <pc:chgData name="Mahmood Sharif" userId="004dcec2-a003-462b-b3c0-4004d0d2c060" providerId="ADAL" clId="{7FA966C0-8022-F549-BB7F-A62F96AAF66E}" dt="2022-02-17T11:48:02.131" v="54" actId="2696"/>
        <pc:sldMkLst>
          <pc:docMk/>
          <pc:sldMk cId="4184130236" sldId="301"/>
        </pc:sldMkLst>
      </pc:sldChg>
      <pc:sldChg chg="del">
        <pc:chgData name="Mahmood Sharif" userId="004dcec2-a003-462b-b3c0-4004d0d2c060" providerId="ADAL" clId="{7FA966C0-8022-F549-BB7F-A62F96AAF66E}" dt="2022-02-17T11:48:00.248" v="6" actId="2696"/>
        <pc:sldMkLst>
          <pc:docMk/>
          <pc:sldMk cId="2089622149" sldId="576"/>
        </pc:sldMkLst>
      </pc:sldChg>
      <pc:sldChg chg="del">
        <pc:chgData name="Mahmood Sharif" userId="004dcec2-a003-462b-b3c0-4004d0d2c060" providerId="ADAL" clId="{7FA966C0-8022-F549-BB7F-A62F96AAF66E}" dt="2022-02-17T11:48:00.426" v="10" actId="2696"/>
        <pc:sldMkLst>
          <pc:docMk/>
          <pc:sldMk cId="3412243575" sldId="601"/>
        </pc:sldMkLst>
      </pc:sldChg>
      <pc:sldChg chg="del">
        <pc:chgData name="Mahmood Sharif" userId="004dcec2-a003-462b-b3c0-4004d0d2c060" providerId="ADAL" clId="{7FA966C0-8022-F549-BB7F-A62F96AAF66E}" dt="2022-02-17T11:48:00.492" v="11" actId="2696"/>
        <pc:sldMkLst>
          <pc:docMk/>
          <pc:sldMk cId="2314601725" sldId="603"/>
        </pc:sldMkLst>
      </pc:sldChg>
      <pc:sldChg chg="del">
        <pc:chgData name="Mahmood Sharif" userId="004dcec2-a003-462b-b3c0-4004d0d2c060" providerId="ADAL" clId="{7FA966C0-8022-F549-BB7F-A62F96AAF66E}" dt="2022-02-17T11:48:00.566" v="12" actId="2696"/>
        <pc:sldMkLst>
          <pc:docMk/>
          <pc:sldMk cId="2036792217" sldId="604"/>
        </pc:sldMkLst>
      </pc:sldChg>
      <pc:sldChg chg="del">
        <pc:chgData name="Mahmood Sharif" userId="004dcec2-a003-462b-b3c0-4004d0d2c060" providerId="ADAL" clId="{7FA966C0-8022-F549-BB7F-A62F96AAF66E}" dt="2022-02-17T11:48:00.607" v="13" actId="2696"/>
        <pc:sldMkLst>
          <pc:docMk/>
          <pc:sldMk cId="2605599093" sldId="605"/>
        </pc:sldMkLst>
      </pc:sldChg>
      <pc:sldChg chg="del">
        <pc:chgData name="Mahmood Sharif" userId="004dcec2-a003-462b-b3c0-4004d0d2c060" providerId="ADAL" clId="{7FA966C0-8022-F549-BB7F-A62F96AAF66E}" dt="2022-02-17T11:48:00.693" v="14" actId="2696"/>
        <pc:sldMkLst>
          <pc:docMk/>
          <pc:sldMk cId="3930734464" sldId="606"/>
        </pc:sldMkLst>
      </pc:sldChg>
      <pc:sldChg chg="del">
        <pc:chgData name="Mahmood Sharif" userId="004dcec2-a003-462b-b3c0-4004d0d2c060" providerId="ADAL" clId="{7FA966C0-8022-F549-BB7F-A62F96AAF66E}" dt="2022-02-17T11:48:00.826" v="16" actId="2696"/>
        <pc:sldMkLst>
          <pc:docMk/>
          <pc:sldMk cId="1462023708" sldId="607"/>
        </pc:sldMkLst>
      </pc:sldChg>
      <pc:sldChg chg="del">
        <pc:chgData name="Mahmood Sharif" userId="004dcec2-a003-462b-b3c0-4004d0d2c060" providerId="ADAL" clId="{7FA966C0-8022-F549-BB7F-A62F96AAF66E}" dt="2022-02-17T11:48:00.852" v="17" actId="2696"/>
        <pc:sldMkLst>
          <pc:docMk/>
          <pc:sldMk cId="3633924167" sldId="608"/>
        </pc:sldMkLst>
      </pc:sldChg>
      <pc:sldChg chg="del">
        <pc:chgData name="Mahmood Sharif" userId="004dcec2-a003-462b-b3c0-4004d0d2c060" providerId="ADAL" clId="{7FA966C0-8022-F549-BB7F-A62F96AAF66E}" dt="2022-02-17T11:48:00.782" v="15" actId="2696"/>
        <pc:sldMkLst>
          <pc:docMk/>
          <pc:sldMk cId="47222996" sldId="661"/>
        </pc:sldMkLst>
      </pc:sldChg>
      <pc:sldChg chg="del">
        <pc:chgData name="Mahmood Sharif" userId="004dcec2-a003-462b-b3c0-4004d0d2c060" providerId="ADAL" clId="{7FA966C0-8022-F549-BB7F-A62F96AAF66E}" dt="2022-02-17T11:48:00.018" v="3" actId="2696"/>
        <pc:sldMkLst>
          <pc:docMk/>
          <pc:sldMk cId="3891058022" sldId="679"/>
        </pc:sldMkLst>
      </pc:sldChg>
      <pc:sldChg chg="del">
        <pc:chgData name="Mahmood Sharif" userId="004dcec2-a003-462b-b3c0-4004d0d2c060" providerId="ADAL" clId="{7FA966C0-8022-F549-BB7F-A62F96AAF66E}" dt="2022-02-17T11:48:01.093" v="23" actId="2696"/>
        <pc:sldMkLst>
          <pc:docMk/>
          <pc:sldMk cId="1724075870" sldId="682"/>
        </pc:sldMkLst>
      </pc:sldChg>
      <pc:sldChg chg="del">
        <pc:chgData name="Mahmood Sharif" userId="004dcec2-a003-462b-b3c0-4004d0d2c060" providerId="ADAL" clId="{7FA966C0-8022-F549-BB7F-A62F96AAF66E}" dt="2022-02-17T11:48:00.971" v="20" actId="2696"/>
        <pc:sldMkLst>
          <pc:docMk/>
          <pc:sldMk cId="2604509897" sldId="690"/>
        </pc:sldMkLst>
      </pc:sldChg>
      <pc:sldChg chg="del">
        <pc:chgData name="Mahmood Sharif" userId="004dcec2-a003-462b-b3c0-4004d0d2c060" providerId="ADAL" clId="{7FA966C0-8022-F549-BB7F-A62F96AAF66E}" dt="2022-02-17T11:48:01.029" v="21" actId="2696"/>
        <pc:sldMkLst>
          <pc:docMk/>
          <pc:sldMk cId="2547226478" sldId="691"/>
        </pc:sldMkLst>
      </pc:sldChg>
      <pc:sldChg chg="del">
        <pc:chgData name="Mahmood Sharif" userId="004dcec2-a003-462b-b3c0-4004d0d2c060" providerId="ADAL" clId="{7FA966C0-8022-F549-BB7F-A62F96AAF66E}" dt="2022-02-17T11:48:01.070" v="22" actId="2696"/>
        <pc:sldMkLst>
          <pc:docMk/>
          <pc:sldMk cId="2658936152" sldId="692"/>
        </pc:sldMkLst>
      </pc:sldChg>
      <pc:sldChg chg="del">
        <pc:chgData name="Mahmood Sharif" userId="004dcec2-a003-462b-b3c0-4004d0d2c060" providerId="ADAL" clId="{7FA966C0-8022-F549-BB7F-A62F96AAF66E}" dt="2022-02-17T11:48:01.185" v="25" actId="2696"/>
        <pc:sldMkLst>
          <pc:docMk/>
          <pc:sldMk cId="3697416565" sldId="694"/>
        </pc:sldMkLst>
      </pc:sldChg>
      <pc:sldChg chg="del">
        <pc:chgData name="Mahmood Sharif" userId="004dcec2-a003-462b-b3c0-4004d0d2c060" providerId="ADAL" clId="{7FA966C0-8022-F549-BB7F-A62F96AAF66E}" dt="2022-02-17T11:48:01.130" v="24" actId="2696"/>
        <pc:sldMkLst>
          <pc:docMk/>
          <pc:sldMk cId="2666002108" sldId="695"/>
        </pc:sldMkLst>
      </pc:sldChg>
      <pc:sldChg chg="del">
        <pc:chgData name="Mahmood Sharif" userId="004dcec2-a003-462b-b3c0-4004d0d2c060" providerId="ADAL" clId="{7FA966C0-8022-F549-BB7F-A62F96AAF66E}" dt="2022-02-17T11:48:00.871" v="18" actId="2696"/>
        <pc:sldMkLst>
          <pc:docMk/>
          <pc:sldMk cId="944938999" sldId="719"/>
        </pc:sldMkLst>
      </pc:sldChg>
      <pc:sldChg chg="del">
        <pc:chgData name="Mahmood Sharif" userId="004dcec2-a003-462b-b3c0-4004d0d2c060" providerId="ADAL" clId="{7FA966C0-8022-F549-BB7F-A62F96AAF66E}" dt="2022-02-17T11:48:00.913" v="19" actId="2696"/>
        <pc:sldMkLst>
          <pc:docMk/>
          <pc:sldMk cId="567105575" sldId="720"/>
        </pc:sldMkLst>
      </pc:sldChg>
      <pc:sldChg chg="del">
        <pc:chgData name="Mahmood Sharif" userId="004dcec2-a003-462b-b3c0-4004d0d2c060" providerId="ADAL" clId="{7FA966C0-8022-F549-BB7F-A62F96AAF66E}" dt="2022-02-17T11:48:00.128" v="4" actId="2696"/>
        <pc:sldMkLst>
          <pc:docMk/>
          <pc:sldMk cId="1031646720" sldId="729"/>
        </pc:sldMkLst>
      </pc:sldChg>
      <pc:sldChg chg="del">
        <pc:chgData name="Mahmood Sharif" userId="004dcec2-a003-462b-b3c0-4004d0d2c060" providerId="ADAL" clId="{7FA966C0-8022-F549-BB7F-A62F96AAF66E}" dt="2022-02-17T11:48:00.230" v="5" actId="2696"/>
        <pc:sldMkLst>
          <pc:docMk/>
          <pc:sldMk cId="3850509008" sldId="734"/>
        </pc:sldMkLst>
      </pc:sldChg>
      <pc:sldChg chg="del">
        <pc:chgData name="Mahmood Sharif" userId="004dcec2-a003-462b-b3c0-4004d0d2c060" providerId="ADAL" clId="{7FA966C0-8022-F549-BB7F-A62F96AAF66E}" dt="2022-02-17T11:48:00.406" v="9" actId="2696"/>
        <pc:sldMkLst>
          <pc:docMk/>
          <pc:sldMk cId="3417471237" sldId="740"/>
        </pc:sldMkLst>
      </pc:sldChg>
      <pc:sldChg chg="del">
        <pc:chgData name="Mahmood Sharif" userId="004dcec2-a003-462b-b3c0-4004d0d2c060" providerId="ADAL" clId="{7FA966C0-8022-F549-BB7F-A62F96AAF66E}" dt="2022-02-17T11:48:00.381" v="8" actId="2696"/>
        <pc:sldMkLst>
          <pc:docMk/>
          <pc:sldMk cId="317898756" sldId="744"/>
        </pc:sldMkLst>
      </pc:sldChg>
      <pc:sldChg chg="del">
        <pc:chgData name="Mahmood Sharif" userId="004dcec2-a003-462b-b3c0-4004d0d2c060" providerId="ADAL" clId="{7FA966C0-8022-F549-BB7F-A62F96AAF66E}" dt="2022-02-17T11:48:01.197" v="26" actId="2696"/>
        <pc:sldMkLst>
          <pc:docMk/>
          <pc:sldMk cId="2375141808" sldId="753"/>
        </pc:sldMkLst>
      </pc:sldChg>
      <pc:sldChg chg="del">
        <pc:chgData name="Mahmood Sharif" userId="004dcec2-a003-462b-b3c0-4004d0d2c060" providerId="ADAL" clId="{7FA966C0-8022-F549-BB7F-A62F96AAF66E}" dt="2022-02-17T11:47:59.845" v="1" actId="2696"/>
        <pc:sldMkLst>
          <pc:docMk/>
          <pc:sldMk cId="2214228707" sldId="793"/>
        </pc:sldMkLst>
      </pc:sldChg>
      <pc:sldChg chg="del">
        <pc:chgData name="Mahmood Sharif" userId="004dcec2-a003-462b-b3c0-4004d0d2c060" providerId="ADAL" clId="{7FA966C0-8022-F549-BB7F-A62F96AAF66E}" dt="2022-02-17T11:48:01.780" v="43" actId="2696"/>
        <pc:sldMkLst>
          <pc:docMk/>
          <pc:sldMk cId="2552784497" sldId="802"/>
        </pc:sldMkLst>
      </pc:sldChg>
      <pc:sldChg chg="del">
        <pc:chgData name="Mahmood Sharif" userId="004dcec2-a003-462b-b3c0-4004d0d2c060" providerId="ADAL" clId="{7FA966C0-8022-F549-BB7F-A62F96AAF66E}" dt="2022-02-17T11:48:01.811" v="44" actId="2696"/>
        <pc:sldMkLst>
          <pc:docMk/>
          <pc:sldMk cId="2360879248" sldId="806"/>
        </pc:sldMkLst>
      </pc:sldChg>
      <pc:sldChg chg="del">
        <pc:chgData name="Mahmood Sharif" userId="004dcec2-a003-462b-b3c0-4004d0d2c060" providerId="ADAL" clId="{7FA966C0-8022-F549-BB7F-A62F96AAF66E}" dt="2022-02-17T11:48:01.836" v="45" actId="2696"/>
        <pc:sldMkLst>
          <pc:docMk/>
          <pc:sldMk cId="4104265186" sldId="807"/>
        </pc:sldMkLst>
      </pc:sldChg>
      <pc:sldChg chg="del">
        <pc:chgData name="Mahmood Sharif" userId="004dcec2-a003-462b-b3c0-4004d0d2c060" providerId="ADAL" clId="{7FA966C0-8022-F549-BB7F-A62F96AAF66E}" dt="2022-02-17T11:48:02.331" v="60" actId="2696"/>
        <pc:sldMkLst>
          <pc:docMk/>
          <pc:sldMk cId="1173956608" sldId="809"/>
        </pc:sldMkLst>
      </pc:sldChg>
      <pc:sldChg chg="del">
        <pc:chgData name="Mahmood Sharif" userId="004dcec2-a003-462b-b3c0-4004d0d2c060" providerId="ADAL" clId="{7FA966C0-8022-F549-BB7F-A62F96AAF66E}" dt="2022-02-17T11:48:01.944" v="50" actId="2696"/>
        <pc:sldMkLst>
          <pc:docMk/>
          <pc:sldMk cId="123063294" sldId="810"/>
        </pc:sldMkLst>
      </pc:sldChg>
      <pc:sldChg chg="del">
        <pc:chgData name="Mahmood Sharif" userId="004dcec2-a003-462b-b3c0-4004d0d2c060" providerId="ADAL" clId="{7FA966C0-8022-F549-BB7F-A62F96AAF66E}" dt="2022-02-17T11:48:01.746" v="42" actId="2696"/>
        <pc:sldMkLst>
          <pc:docMk/>
          <pc:sldMk cId="52198322" sldId="815"/>
        </pc:sldMkLst>
      </pc:sldChg>
      <pc:sldChg chg="del">
        <pc:chgData name="Mahmood Sharif" userId="004dcec2-a003-462b-b3c0-4004d0d2c060" providerId="ADAL" clId="{7FA966C0-8022-F549-BB7F-A62F96AAF66E}" dt="2022-02-17T11:48:01.722" v="41" actId="2696"/>
        <pc:sldMkLst>
          <pc:docMk/>
          <pc:sldMk cId="331573455" sldId="816"/>
        </pc:sldMkLst>
      </pc:sldChg>
      <pc:sldChg chg="del">
        <pc:chgData name="Mahmood Sharif" userId="004dcec2-a003-462b-b3c0-4004d0d2c060" providerId="ADAL" clId="{7FA966C0-8022-F549-BB7F-A62F96AAF66E}" dt="2022-02-17T11:48:01.701" v="40" actId="2696"/>
        <pc:sldMkLst>
          <pc:docMk/>
          <pc:sldMk cId="2934666565" sldId="817"/>
        </pc:sldMkLst>
      </pc:sldChg>
      <pc:sldChg chg="del">
        <pc:chgData name="Mahmood Sharif" userId="004dcec2-a003-462b-b3c0-4004d0d2c060" providerId="ADAL" clId="{7FA966C0-8022-F549-BB7F-A62F96AAF66E}" dt="2022-02-17T11:48:02.102" v="53" actId="2696"/>
        <pc:sldMkLst>
          <pc:docMk/>
          <pc:sldMk cId="17853123" sldId="818"/>
        </pc:sldMkLst>
      </pc:sldChg>
      <pc:sldChg chg="del">
        <pc:chgData name="Mahmood Sharif" userId="004dcec2-a003-462b-b3c0-4004d0d2c060" providerId="ADAL" clId="{7FA966C0-8022-F549-BB7F-A62F96AAF66E}" dt="2022-02-17T11:47:59.906" v="2" actId="2696"/>
        <pc:sldMkLst>
          <pc:docMk/>
          <pc:sldMk cId="2288820593" sldId="821"/>
        </pc:sldMkLst>
      </pc:sldChg>
      <pc:sldChg chg="del">
        <pc:chgData name="Mahmood Sharif" userId="004dcec2-a003-462b-b3c0-4004d0d2c060" providerId="ADAL" clId="{7FA966C0-8022-F549-BB7F-A62F96AAF66E}" dt="2022-02-17T11:48:01.679" v="38" actId="2696"/>
        <pc:sldMkLst>
          <pc:docMk/>
          <pc:sldMk cId="419844075" sldId="822"/>
        </pc:sldMkLst>
      </pc:sldChg>
      <pc:sldChg chg="del">
        <pc:chgData name="Mahmood Sharif" userId="004dcec2-a003-462b-b3c0-4004d0d2c060" providerId="ADAL" clId="{7FA966C0-8022-F549-BB7F-A62F96AAF66E}" dt="2022-02-17T11:48:02.348" v="61" actId="2696"/>
        <pc:sldMkLst>
          <pc:docMk/>
          <pc:sldMk cId="3197163239" sldId="823"/>
        </pc:sldMkLst>
      </pc:sldChg>
      <pc:sldChg chg="del">
        <pc:chgData name="Mahmood Sharif" userId="004dcec2-a003-462b-b3c0-4004d0d2c060" providerId="ADAL" clId="{7FA966C0-8022-F549-BB7F-A62F96AAF66E}" dt="2022-02-17T11:48:01.332" v="29" actId="2696"/>
        <pc:sldMkLst>
          <pc:docMk/>
          <pc:sldMk cId="3548427870" sldId="824"/>
        </pc:sldMkLst>
      </pc:sldChg>
      <pc:sldChg chg="del">
        <pc:chgData name="Mahmood Sharif" userId="004dcec2-a003-462b-b3c0-4004d0d2c060" providerId="ADAL" clId="{7FA966C0-8022-F549-BB7F-A62F96AAF66E}" dt="2022-02-17T11:48:01.239" v="28" actId="2696"/>
        <pc:sldMkLst>
          <pc:docMk/>
          <pc:sldMk cId="212510973" sldId="825"/>
        </pc:sldMkLst>
      </pc:sldChg>
      <pc:sldChg chg="del">
        <pc:chgData name="Mahmood Sharif" userId="004dcec2-a003-462b-b3c0-4004d0d2c060" providerId="ADAL" clId="{7FA966C0-8022-F549-BB7F-A62F96AAF66E}" dt="2022-02-17T11:48:01.360" v="30" actId="2696"/>
        <pc:sldMkLst>
          <pc:docMk/>
          <pc:sldMk cId="2447014557" sldId="826"/>
        </pc:sldMkLst>
      </pc:sldChg>
      <pc:sldChg chg="del">
        <pc:chgData name="Mahmood Sharif" userId="004dcec2-a003-462b-b3c0-4004d0d2c060" providerId="ADAL" clId="{7FA966C0-8022-F549-BB7F-A62F96AAF66E}" dt="2022-02-17T11:48:01.397" v="31" actId="2696"/>
        <pc:sldMkLst>
          <pc:docMk/>
          <pc:sldMk cId="2980753842" sldId="827"/>
        </pc:sldMkLst>
      </pc:sldChg>
      <pc:sldChg chg="del">
        <pc:chgData name="Mahmood Sharif" userId="004dcec2-a003-462b-b3c0-4004d0d2c060" providerId="ADAL" clId="{7FA966C0-8022-F549-BB7F-A62F96AAF66E}" dt="2022-02-17T11:48:01.424" v="32" actId="2696"/>
        <pc:sldMkLst>
          <pc:docMk/>
          <pc:sldMk cId="4058667642" sldId="828"/>
        </pc:sldMkLst>
      </pc:sldChg>
      <pc:sldChg chg="del">
        <pc:chgData name="Mahmood Sharif" userId="004dcec2-a003-462b-b3c0-4004d0d2c060" providerId="ADAL" clId="{7FA966C0-8022-F549-BB7F-A62F96AAF66E}" dt="2022-02-17T11:48:01.440" v="33" actId="2696"/>
        <pc:sldMkLst>
          <pc:docMk/>
          <pc:sldMk cId="2810370912" sldId="829"/>
        </pc:sldMkLst>
      </pc:sldChg>
      <pc:sldChg chg="del">
        <pc:chgData name="Mahmood Sharif" userId="004dcec2-a003-462b-b3c0-4004d0d2c060" providerId="ADAL" clId="{7FA966C0-8022-F549-BB7F-A62F96AAF66E}" dt="2022-02-17T11:48:01.474" v="34" actId="2696"/>
        <pc:sldMkLst>
          <pc:docMk/>
          <pc:sldMk cId="1917340607" sldId="830"/>
        </pc:sldMkLst>
      </pc:sldChg>
      <pc:sldChg chg="del">
        <pc:chgData name="Mahmood Sharif" userId="004dcec2-a003-462b-b3c0-4004d0d2c060" providerId="ADAL" clId="{7FA966C0-8022-F549-BB7F-A62F96AAF66E}" dt="2022-02-17T11:48:01.506" v="35" actId="2696"/>
        <pc:sldMkLst>
          <pc:docMk/>
          <pc:sldMk cId="904292450" sldId="831"/>
        </pc:sldMkLst>
      </pc:sldChg>
      <pc:sldChg chg="del">
        <pc:chgData name="Mahmood Sharif" userId="004dcec2-a003-462b-b3c0-4004d0d2c060" providerId="ADAL" clId="{7FA966C0-8022-F549-BB7F-A62F96AAF66E}" dt="2022-02-17T11:48:01.558" v="36" actId="2696"/>
        <pc:sldMkLst>
          <pc:docMk/>
          <pc:sldMk cId="1224357789" sldId="832"/>
        </pc:sldMkLst>
      </pc:sldChg>
      <pc:sldChg chg="del">
        <pc:chgData name="Mahmood Sharif" userId="004dcec2-a003-462b-b3c0-4004d0d2c060" providerId="ADAL" clId="{7FA966C0-8022-F549-BB7F-A62F96AAF66E}" dt="2022-02-17T11:48:01.585" v="37" actId="2696"/>
        <pc:sldMkLst>
          <pc:docMk/>
          <pc:sldMk cId="3847061817" sldId="834"/>
        </pc:sldMkLst>
      </pc:sldChg>
      <pc:sldChg chg="del">
        <pc:chgData name="Mahmood Sharif" userId="004dcec2-a003-462b-b3c0-4004d0d2c060" providerId="ADAL" clId="{7FA966C0-8022-F549-BB7F-A62F96AAF66E}" dt="2022-02-17T11:48:01.215" v="27" actId="2696"/>
        <pc:sldMkLst>
          <pc:docMk/>
          <pc:sldMk cId="1462373136" sldId="835"/>
        </pc:sldMkLst>
      </pc:sldChg>
      <pc:sldChg chg="del">
        <pc:chgData name="Mahmood Sharif" userId="004dcec2-a003-462b-b3c0-4004d0d2c060" providerId="ADAL" clId="{7FA966C0-8022-F549-BB7F-A62F96AAF66E}" dt="2022-02-17T11:48:00.304" v="7" actId="2696"/>
        <pc:sldMkLst>
          <pc:docMk/>
          <pc:sldMk cId="189265707" sldId="836"/>
        </pc:sldMkLst>
      </pc:sldChg>
      <pc:sldChg chg="del">
        <pc:chgData name="Mahmood Sharif" userId="004dcec2-a003-462b-b3c0-4004d0d2c060" providerId="ADAL" clId="{7FA966C0-8022-F549-BB7F-A62F96AAF66E}" dt="2022-02-17T11:48:01.691" v="39" actId="2696"/>
        <pc:sldMkLst>
          <pc:docMk/>
          <pc:sldMk cId="3250296249" sldId="837"/>
        </pc:sldMkLst>
      </pc:sldChg>
      <pc:sldChg chg="modSp modAnim modNotesTx">
        <pc:chgData name="Mahmood Sharif" userId="004dcec2-a003-462b-b3c0-4004d0d2c060" providerId="ADAL" clId="{7FA966C0-8022-F549-BB7F-A62F96AAF66E}" dt="2022-02-17T11:59:10.508" v="194" actId="20577"/>
        <pc:sldMkLst>
          <pc:docMk/>
          <pc:sldMk cId="2490042414" sldId="838"/>
        </pc:sldMkLst>
        <pc:spChg chg="mod">
          <ac:chgData name="Mahmood Sharif" userId="004dcec2-a003-462b-b3c0-4004d0d2c060" providerId="ADAL" clId="{7FA966C0-8022-F549-BB7F-A62F96AAF66E}" dt="2022-02-17T11:56:27.864" v="167" actId="20577"/>
          <ac:spMkLst>
            <pc:docMk/>
            <pc:sldMk cId="2490042414" sldId="838"/>
            <ac:spMk id="2" creationId="{76811875-BDA4-1240-9E1B-F24EFDE2EC42}"/>
          </ac:spMkLst>
        </pc:spChg>
        <pc:spChg chg="mod">
          <ac:chgData name="Mahmood Sharif" userId="004dcec2-a003-462b-b3c0-4004d0d2c060" providerId="ADAL" clId="{7FA966C0-8022-F549-BB7F-A62F96AAF66E}" dt="2022-02-17T11:56:20.871" v="155" actId="27636"/>
          <ac:spMkLst>
            <pc:docMk/>
            <pc:sldMk cId="2490042414" sldId="838"/>
            <ac:spMk id="3" creationId="{99548086-8965-E34D-A891-E7717B87A238}"/>
          </ac:spMkLst>
        </pc:spChg>
      </pc:sldChg>
      <pc:sldChg chg="del ord">
        <pc:chgData name="Mahmood Sharif" userId="004dcec2-a003-462b-b3c0-4004d0d2c060" providerId="ADAL" clId="{7FA966C0-8022-F549-BB7F-A62F96AAF66E}" dt="2022-02-17T11:48:02.371" v="62" actId="2696"/>
        <pc:sldMkLst>
          <pc:docMk/>
          <pc:sldMk cId="238373559" sldId="839"/>
        </pc:sldMkLst>
      </pc:sldChg>
      <pc:sldChg chg="modSp add modNotesTx">
        <pc:chgData name="Mahmood Sharif" userId="004dcec2-a003-462b-b3c0-4004d0d2c060" providerId="ADAL" clId="{7FA966C0-8022-F549-BB7F-A62F96AAF66E}" dt="2022-02-17T12:03:29.892" v="290" actId="20577"/>
        <pc:sldMkLst>
          <pc:docMk/>
          <pc:sldMk cId="2973152842" sldId="839"/>
        </pc:sldMkLst>
        <pc:spChg chg="mod">
          <ac:chgData name="Mahmood Sharif" userId="004dcec2-a003-462b-b3c0-4004d0d2c060" providerId="ADAL" clId="{7FA966C0-8022-F549-BB7F-A62F96AAF66E}" dt="2022-02-17T12:03:29.892" v="290" actId="20577"/>
          <ac:spMkLst>
            <pc:docMk/>
            <pc:sldMk cId="2973152842" sldId="839"/>
            <ac:spMk id="2" creationId="{76811875-BDA4-1240-9E1B-F24EFDE2EC42}"/>
          </ac:spMkLst>
        </pc:spChg>
      </pc:sldChg>
      <pc:sldChg chg="add del">
        <pc:chgData name="Mahmood Sharif" userId="004dcec2-a003-462b-b3c0-4004d0d2c060" providerId="ADAL" clId="{7FA966C0-8022-F549-BB7F-A62F96AAF66E}" dt="2022-02-17T11:56:19.209" v="153" actId="2696"/>
        <pc:sldMkLst>
          <pc:docMk/>
          <pc:sldMk cId="3812676530" sldId="839"/>
        </pc:sldMkLst>
      </pc:sldChg>
      <pc:sldChg chg="modSp add modNotesTx">
        <pc:chgData name="Mahmood Sharif" userId="004dcec2-a003-462b-b3c0-4004d0d2c060" providerId="ADAL" clId="{7FA966C0-8022-F549-BB7F-A62F96AAF66E}" dt="2022-02-17T11:59:16.021" v="197" actId="20577"/>
        <pc:sldMkLst>
          <pc:docMk/>
          <pc:sldMk cId="1728747833" sldId="840"/>
        </pc:sldMkLst>
        <pc:spChg chg="mod">
          <ac:chgData name="Mahmood Sharif" userId="004dcec2-a003-462b-b3c0-4004d0d2c060" providerId="ADAL" clId="{7FA966C0-8022-F549-BB7F-A62F96AAF66E}" dt="2022-02-17T11:56:32.296" v="171" actId="20577"/>
          <ac:spMkLst>
            <pc:docMk/>
            <pc:sldMk cId="1728747833" sldId="840"/>
            <ac:spMk id="2" creationId="{76811875-BDA4-1240-9E1B-F24EFDE2EC42}"/>
          </ac:spMkLst>
        </pc:spChg>
      </pc:sldChg>
      <pc:sldChg chg="modSp add modNotesTx">
        <pc:chgData name="Mahmood Sharif" userId="004dcec2-a003-462b-b3c0-4004d0d2c060" providerId="ADAL" clId="{7FA966C0-8022-F549-BB7F-A62F96AAF66E}" dt="2022-02-17T11:59:32.232" v="204" actId="20577"/>
        <pc:sldMkLst>
          <pc:docMk/>
          <pc:sldMk cId="2259688769" sldId="841"/>
        </pc:sldMkLst>
        <pc:spChg chg="mod">
          <ac:chgData name="Mahmood Sharif" userId="004dcec2-a003-462b-b3c0-4004d0d2c060" providerId="ADAL" clId="{7FA966C0-8022-F549-BB7F-A62F96AAF66E}" dt="2022-02-17T11:59:32.232" v="204" actId="20577"/>
          <ac:spMkLst>
            <pc:docMk/>
            <pc:sldMk cId="2259688769" sldId="841"/>
            <ac:spMk id="2" creationId="{76811875-BDA4-1240-9E1B-F24EFDE2EC42}"/>
          </ac:spMkLst>
        </pc:spChg>
      </pc:sldChg>
      <pc:sldChg chg="modSp add">
        <pc:chgData name="Mahmood Sharif" userId="004dcec2-a003-462b-b3c0-4004d0d2c060" providerId="ADAL" clId="{7FA966C0-8022-F549-BB7F-A62F96AAF66E}" dt="2022-02-17T11:59:38.229" v="214" actId="20577"/>
        <pc:sldMkLst>
          <pc:docMk/>
          <pc:sldMk cId="2173949174" sldId="842"/>
        </pc:sldMkLst>
        <pc:spChg chg="mod">
          <ac:chgData name="Mahmood Sharif" userId="004dcec2-a003-462b-b3c0-4004d0d2c060" providerId="ADAL" clId="{7FA966C0-8022-F549-BB7F-A62F96AAF66E}" dt="2022-02-17T11:59:38.229" v="214" actId="20577"/>
          <ac:spMkLst>
            <pc:docMk/>
            <pc:sldMk cId="2173949174" sldId="842"/>
            <ac:spMk id="2" creationId="{76811875-BDA4-1240-9E1B-F24EFDE2EC42}"/>
          </ac:spMkLst>
        </pc:spChg>
      </pc:sldChg>
      <pc:sldChg chg="modSp add">
        <pc:chgData name="Mahmood Sharif" userId="004dcec2-a003-462b-b3c0-4004d0d2c060" providerId="ADAL" clId="{7FA966C0-8022-F549-BB7F-A62F96AAF66E}" dt="2022-02-17T12:03:46.126" v="308" actId="20577"/>
        <pc:sldMkLst>
          <pc:docMk/>
          <pc:sldMk cId="3075840226" sldId="843"/>
        </pc:sldMkLst>
        <pc:spChg chg="mod">
          <ac:chgData name="Mahmood Sharif" userId="004dcec2-a003-462b-b3c0-4004d0d2c060" providerId="ADAL" clId="{7FA966C0-8022-F549-BB7F-A62F96AAF66E}" dt="2022-02-17T12:03:46.126" v="308" actId="20577"/>
          <ac:spMkLst>
            <pc:docMk/>
            <pc:sldMk cId="3075840226" sldId="843"/>
            <ac:spMk id="2" creationId="{76811875-BDA4-1240-9E1B-F24EFDE2EC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368040" cy="711121"/>
          </a:xfrm>
          <a:prstGeom prst="rect">
            <a:avLst/>
          </a:prstGeom>
        </p:spPr>
        <p:txBody>
          <a:bodyPr vert="horz" lIns="125386" tIns="62692" rIns="125386" bIns="62692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1"/>
            <a:ext cx="3368040" cy="711121"/>
          </a:xfrm>
          <a:prstGeom prst="rect">
            <a:avLst/>
          </a:prstGeom>
        </p:spPr>
        <p:txBody>
          <a:bodyPr vert="horz" lIns="125386" tIns="62692" rIns="125386" bIns="62692" rtlCol="0"/>
          <a:lstStyle>
            <a:lvl1pPr algn="r">
              <a:defRPr sz="1600"/>
            </a:lvl1pPr>
          </a:lstStyle>
          <a:p>
            <a:fld id="{AFC000A7-70DE-42DC-AFFB-BC3A6CD1F43A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5125" y="1771650"/>
            <a:ext cx="8502650" cy="4783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86" tIns="62692" rIns="125386" bIns="6269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6820853"/>
            <a:ext cx="6217920" cy="5580698"/>
          </a:xfrm>
          <a:prstGeom prst="rect">
            <a:avLst/>
          </a:prstGeom>
        </p:spPr>
        <p:txBody>
          <a:bodyPr vert="horz" lIns="125386" tIns="62692" rIns="125386" bIns="6269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1"/>
            <a:ext cx="3368040" cy="711119"/>
          </a:xfrm>
          <a:prstGeom prst="rect">
            <a:avLst/>
          </a:prstGeom>
        </p:spPr>
        <p:txBody>
          <a:bodyPr vert="horz" lIns="125386" tIns="62692" rIns="125386" bIns="62692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1"/>
            <a:ext cx="3368040" cy="711119"/>
          </a:xfrm>
          <a:prstGeom prst="rect">
            <a:avLst/>
          </a:prstGeom>
        </p:spPr>
        <p:txBody>
          <a:bodyPr vert="horz" lIns="125386" tIns="62692" rIns="125386" bIns="62692" rtlCol="0" anchor="b"/>
          <a:lstStyle>
            <a:lvl1pPr algn="r">
              <a:defRPr sz="1600"/>
            </a:lvl1pPr>
          </a:lstStyle>
          <a:p>
            <a:fld id="{BC0812EC-50DB-420D-9DEF-E83C3B49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5125" y="1771650"/>
            <a:ext cx="8502650" cy="4783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812EC-50DB-420D-9DEF-E83C3B49A1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812EC-50DB-420D-9DEF-E83C3B49A1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812EC-50DB-420D-9DEF-E83C3B49A1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0804-04C0-E04B-928F-34769B617330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8FB-20C9-A043-B165-0BA8C6F4F138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1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8FB-20C9-A043-B165-0BA8C6F4F138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36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E76-9E18-A04B-ADF6-BB8ED9BF3C2D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961011" cy="365125"/>
          </a:xfrm>
        </p:spPr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0574"/>
            <a:ext cx="10515600" cy="5386389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FB50-2BC6-7D48-90C7-76ED92E6B018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961011" cy="365125"/>
          </a:xfrm>
        </p:spPr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2C4B-A8A3-3648-A2DC-9952E876ABCB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0E76-9E18-A04B-ADF6-BB8ED9BF3C2D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8FB-20C9-A043-B165-0BA8C6F4F138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28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282-3690-FD41-948F-48092DA21256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9EC-B3FD-0145-8AB8-00D7E37EA8B6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3540-A057-2F4B-B8FA-2DC1DB6D1884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013B-5AF7-5C49-83E8-AC480CE6B6BC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714-4E44-3C4C-BF4C-836DD09B0991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17B-5222-46F4-95D8-B616DE3E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8FB-20C9-A043-B165-0BA8C6F4F138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Lujo Bauer, 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92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C8FB-20C9-A043-B165-0BA8C6F4F138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Lujo Bauer, 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D833-6958-4997-A518-B58504E7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74" r:id="rId12"/>
    <p:sldLayoutId id="2147483680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1.0917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432" y="3350498"/>
            <a:ext cx="5946579" cy="1514185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  <a:spcAft>
                <a:spcPts val="2400"/>
              </a:spcAft>
            </a:pPr>
            <a:r>
              <a:rPr lang="en-US" sz="3400" dirty="0"/>
              <a:t>USPW (0368-3544)</a:t>
            </a:r>
            <a:br>
              <a:rPr lang="en-US" sz="3400" b="1" dirty="0"/>
            </a:br>
            <a:r>
              <a:rPr lang="en-US" sz="3400" b="1" dirty="0"/>
              <a:t>Twitter Bot Detector</a:t>
            </a:r>
            <a:br>
              <a:rPr lang="en-US" sz="3400" b="1" dirty="0"/>
            </a:br>
            <a:r>
              <a:rPr lang="en-US" sz="3400" b="1" dirty="0"/>
              <a:t>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432" y="2511665"/>
            <a:ext cx="5946202" cy="838831"/>
          </a:xfrm>
        </p:spPr>
        <p:txBody>
          <a:bodyPr anchor="b">
            <a:normAutofit lnSpcReduction="10000"/>
          </a:bodyPr>
          <a:lstStyle/>
          <a:p>
            <a:pPr algn="l"/>
            <a:endParaRPr lang="en-US" sz="1100" b="1" dirty="0">
              <a:solidFill>
                <a:schemeClr val="tx2"/>
              </a:solidFill>
            </a:endParaRPr>
          </a:p>
          <a:p>
            <a:pPr algn="l"/>
            <a:endParaRPr lang="en-US" sz="1100" i="1" dirty="0">
              <a:solidFill>
                <a:schemeClr val="tx2"/>
              </a:solidFill>
            </a:endParaRPr>
          </a:p>
          <a:p>
            <a:pPr algn="l"/>
            <a:r>
              <a:rPr lang="en-US" sz="1600" i="1" dirty="0">
                <a:solidFill>
                  <a:schemeClr val="tx2"/>
                </a:solidFill>
              </a:rPr>
              <a:t>Stav Ben Tov, Tamir Davidi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8D725-69AE-BE41-A0AF-D54B7D7D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55" y="2175643"/>
            <a:ext cx="2224348" cy="755438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5516E9B4-9555-7CDF-E0B3-FC579C23086D}"/>
              </a:ext>
            </a:extLst>
          </p:cNvPr>
          <p:cNvSpPr/>
          <p:nvPr/>
        </p:nvSpPr>
        <p:spPr>
          <a:xfrm>
            <a:off x="5143312" y="480202"/>
            <a:ext cx="6120000" cy="61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9" name="Picture 68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E99E846-DF10-29A7-1B30-1DF391EE2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26" y="624114"/>
            <a:ext cx="5609772" cy="56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73"/>
    </mc:Choice>
    <mc:Fallback xmlns="">
      <p:transition spd="slow" advTm="497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EEE5-753E-2114-628B-0D2CFF7F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2006-26EA-5D69-B666-C394E860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>
                <a:latin typeface="+mj-lt"/>
              </a:rPr>
              <a:t>10</a:t>
            </a:fld>
            <a:endParaRPr lang="en-US">
              <a:latin typeface="+mj-lt"/>
            </a:endParaRPr>
          </a:p>
        </p:txBody>
      </p:sp>
      <p:pic>
        <p:nvPicPr>
          <p:cNvPr id="3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085EB64-0230-0DBF-22FF-75962F3F7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051A29-EFA9-C4F4-5379-BD0E4C7EBD67}"/>
              </a:ext>
            </a:extLst>
          </p:cNvPr>
          <p:cNvGrpSpPr/>
          <p:nvPr/>
        </p:nvGrpSpPr>
        <p:grpSpPr>
          <a:xfrm>
            <a:off x="6195678" y="563954"/>
            <a:ext cx="2817694" cy="2577919"/>
            <a:chOff x="4993065" y="2358340"/>
            <a:chExt cx="4316606" cy="40242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AB444A-FC3C-1CA1-438E-86E64AC353A3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775C7-491C-D564-96AB-CA1036945BBD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dirty="0">
                  <a:solidFill>
                    <a:schemeClr val="tx1"/>
                  </a:solidFill>
                  <a:effectLst/>
                  <a:latin typeface="+mj-lt"/>
                </a:rPr>
                <a:t>Periodic interval for sending HTTPS. </a:t>
              </a:r>
            </a:p>
            <a:p>
              <a:pPr algn="ctr"/>
              <a:endParaRPr lang="en-US" sz="2000" b="0" i="0" dirty="0"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1471E4-7A2D-BED7-64B8-FA5379231CDD}"/>
              </a:ext>
            </a:extLst>
          </p:cNvPr>
          <p:cNvGrpSpPr/>
          <p:nvPr/>
        </p:nvGrpSpPr>
        <p:grpSpPr>
          <a:xfrm>
            <a:off x="5779508" y="3778431"/>
            <a:ext cx="2817694" cy="2577919"/>
            <a:chOff x="4993065" y="2358340"/>
            <a:chExt cx="4316606" cy="402426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0DFDF7-DA77-246D-5ED2-4711860B6935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62E57-D92E-1D56-386F-C58EDDA3CC5A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Our ML model has about 96% accuracy.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CB7D55-1498-D747-265C-4A283AAC2143}"/>
              </a:ext>
            </a:extLst>
          </p:cNvPr>
          <p:cNvGrpSpPr/>
          <p:nvPr/>
        </p:nvGrpSpPr>
        <p:grpSpPr>
          <a:xfrm>
            <a:off x="9151836" y="2513564"/>
            <a:ext cx="2817694" cy="2577919"/>
            <a:chOff x="4993065" y="2358340"/>
            <a:chExt cx="4316606" cy="402426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D8C246-93F7-17F2-CE5D-4D825C3A5958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48777-CD57-B6D1-30EC-D48068C3291E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2 layers of cache:</a:t>
              </a:r>
            </a:p>
            <a:p>
              <a:pPr marL="342900" indent="-342900" algn="ctr">
                <a:buFont typeface="+mj-lt"/>
                <a:buAutoNum type="alphaLcParenR"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Individual user- Local Storage.</a:t>
              </a:r>
            </a:p>
            <a:p>
              <a:pPr marL="342900" indent="-342900" algn="ctr">
                <a:buFont typeface="+mj-lt"/>
                <a:buAutoNum type="alphaLcParenR"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Cross user- Server (Redis).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7640C0-8DF1-B48C-F12D-29D9C3C29303}"/>
              </a:ext>
            </a:extLst>
          </p:cNvPr>
          <p:cNvGrpSpPr/>
          <p:nvPr/>
        </p:nvGrpSpPr>
        <p:grpSpPr>
          <a:xfrm>
            <a:off x="1416474" y="2223519"/>
            <a:ext cx="3600000" cy="3600000"/>
            <a:chOff x="4993065" y="2358340"/>
            <a:chExt cx="4316606" cy="40242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E51592-23E6-BD6A-1B72-4860CD02C7FA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3FE3F4-D25D-0F63-5014-3051861D0A9B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Usability metrics optimization: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454F49-D3FB-D2B1-5366-B386BB5F7699}"/>
              </a:ext>
            </a:extLst>
          </p:cNvPr>
          <p:cNvSpPr txBox="1"/>
          <p:nvPr/>
        </p:nvSpPr>
        <p:spPr>
          <a:xfrm>
            <a:off x="1822450" y="3956050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Efficiency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A9DC02-BEC5-758A-341E-D2A75ABF0D7D}"/>
              </a:ext>
            </a:extLst>
          </p:cNvPr>
          <p:cNvSpPr txBox="1"/>
          <p:nvPr/>
        </p:nvSpPr>
        <p:spPr>
          <a:xfrm>
            <a:off x="1822450" y="4222750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Effectiveness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260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841E-407D-BDD5-573C-6921608D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93" y="-255361"/>
            <a:ext cx="10515600" cy="1325563"/>
          </a:xfrm>
        </p:spPr>
        <p:txBody>
          <a:bodyPr>
            <a:normAutofit/>
          </a:bodyPr>
          <a:lstStyle/>
          <a:p>
            <a:r>
              <a:rPr lang="x-none" sz="3200" dirty="0"/>
              <a:t>Preliminary </a:t>
            </a:r>
            <a:r>
              <a:rPr lang="en-US" sz="3200" dirty="0"/>
              <a:t>results</a:t>
            </a:r>
            <a:endParaRPr lang="x-none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F9758-0EE3-D29D-D20D-AE5A7EA5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5140E98-9D5A-F198-8017-DC0D7A38D9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  <p:pic>
        <p:nvPicPr>
          <p:cNvPr id="6" name="Untitled video - Made with Clipchamp (3)">
            <a:hlinkClick r:id="" action="ppaction://media"/>
            <a:extLst>
              <a:ext uri="{FF2B5EF4-FFF2-40B4-BE49-F238E27FC236}">
                <a16:creationId xmlns:a16="http://schemas.microsoft.com/office/drawing/2014/main" id="{EF30A6E7-12F0-29C3-CF66-C8CD5F52AB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2577" y="808851"/>
            <a:ext cx="10326846" cy="580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2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4B88-56AE-1800-9BD4-2DE3CD1B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Remaining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D8D5-D9CB-56F6-7E52-CC1670E9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89FC9-7529-FFB6-6374-9E41FDF9149B}"/>
              </a:ext>
            </a:extLst>
          </p:cNvPr>
          <p:cNvGrpSpPr/>
          <p:nvPr/>
        </p:nvGrpSpPr>
        <p:grpSpPr>
          <a:xfrm>
            <a:off x="522078" y="1945858"/>
            <a:ext cx="3010318" cy="2966283"/>
            <a:chOff x="4993065" y="2358340"/>
            <a:chExt cx="4316607" cy="402426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1FFFD98-E5D1-A4EA-5F89-D4D6EE9DA7AD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175316-E10A-D4C5-7D6A-E222C4A5B2C8}"/>
                </a:ext>
              </a:extLst>
            </p:cNvPr>
            <p:cNvSpPr/>
            <p:nvPr/>
          </p:nvSpPr>
          <p:spPr>
            <a:xfrm>
              <a:off x="4993066" y="2358340"/>
              <a:ext cx="4316606" cy="4024266"/>
            </a:xfrm>
            <a:custGeom>
              <a:avLst/>
              <a:gdLst>
                <a:gd name="connsiteX0" fmla="*/ 0 w 4316606"/>
                <a:gd name="connsiteY0" fmla="*/ 2012133 h 4024266"/>
                <a:gd name="connsiteX1" fmla="*/ 2158303 w 4316606"/>
                <a:gd name="connsiteY1" fmla="*/ 0 h 4024266"/>
                <a:gd name="connsiteX2" fmla="*/ 4316606 w 4316606"/>
                <a:gd name="connsiteY2" fmla="*/ 2012133 h 4024266"/>
                <a:gd name="connsiteX3" fmla="*/ 2158303 w 4316606"/>
                <a:gd name="connsiteY3" fmla="*/ 4024266 h 4024266"/>
                <a:gd name="connsiteX4" fmla="*/ 0 w 4316606"/>
                <a:gd name="connsiteY4" fmla="*/ 2012133 h 402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6" fill="none" extrusionOk="0">
                  <a:moveTo>
                    <a:pt x="0" y="2012133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89126" y="9738"/>
                    <a:pt x="4340768" y="912222"/>
                    <a:pt x="4316606" y="2012133"/>
                  </a:cubicBezTo>
                  <a:cubicBezTo>
                    <a:pt x="4452749" y="3312883"/>
                    <a:pt x="3274997" y="4090767"/>
                    <a:pt x="2158303" y="4024266"/>
                  </a:cubicBezTo>
                  <a:cubicBezTo>
                    <a:pt x="974570" y="4140977"/>
                    <a:pt x="80544" y="2943208"/>
                    <a:pt x="0" y="2012133"/>
                  </a:cubicBezTo>
                  <a:close/>
                </a:path>
                <a:path w="4316606" h="4024266" stroke="0" extrusionOk="0">
                  <a:moveTo>
                    <a:pt x="0" y="2012133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7994" y="28305"/>
                    <a:pt x="4348797" y="955609"/>
                    <a:pt x="4316606" y="2012133"/>
                  </a:cubicBezTo>
                  <a:cubicBezTo>
                    <a:pt x="4359919" y="2929316"/>
                    <a:pt x="3289352" y="3985693"/>
                    <a:pt x="2158303" y="4024266"/>
                  </a:cubicBezTo>
                  <a:cubicBezTo>
                    <a:pt x="1027222" y="4046130"/>
                    <a:pt x="10194" y="3032038"/>
                    <a:pt x="0" y="201213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Explore about our additional ideas for the project such as: Bot percentages in comments/likes of a tweets.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E4CAAD-F450-8F85-AAAB-200A95B62A40}"/>
              </a:ext>
            </a:extLst>
          </p:cNvPr>
          <p:cNvGrpSpPr/>
          <p:nvPr/>
        </p:nvGrpSpPr>
        <p:grpSpPr>
          <a:xfrm>
            <a:off x="4495039" y="3184948"/>
            <a:ext cx="3010318" cy="2966283"/>
            <a:chOff x="4993065" y="2358340"/>
            <a:chExt cx="4316606" cy="40242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C7C97A-FA03-7494-0F56-A70A1CEDEAA2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0508C6-37A2-8026-51EF-DE7A3D70AF08}"/>
                </a:ext>
              </a:extLst>
            </p:cNvPr>
            <p:cNvSpPr/>
            <p:nvPr/>
          </p:nvSpPr>
          <p:spPr>
            <a:xfrm>
              <a:off x="4993065" y="2358340"/>
              <a:ext cx="4316606" cy="4024266"/>
            </a:xfrm>
            <a:custGeom>
              <a:avLst/>
              <a:gdLst>
                <a:gd name="connsiteX0" fmla="*/ 0 w 4316606"/>
                <a:gd name="connsiteY0" fmla="*/ 2012133 h 4024266"/>
                <a:gd name="connsiteX1" fmla="*/ 2158303 w 4316606"/>
                <a:gd name="connsiteY1" fmla="*/ 0 h 4024266"/>
                <a:gd name="connsiteX2" fmla="*/ 4316606 w 4316606"/>
                <a:gd name="connsiteY2" fmla="*/ 2012133 h 4024266"/>
                <a:gd name="connsiteX3" fmla="*/ 2158303 w 4316606"/>
                <a:gd name="connsiteY3" fmla="*/ 4024266 h 4024266"/>
                <a:gd name="connsiteX4" fmla="*/ 0 w 4316606"/>
                <a:gd name="connsiteY4" fmla="*/ 2012133 h 402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6" fill="none" extrusionOk="0">
                  <a:moveTo>
                    <a:pt x="0" y="2012133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89126" y="9738"/>
                    <a:pt x="4340768" y="912222"/>
                    <a:pt x="4316606" y="2012133"/>
                  </a:cubicBezTo>
                  <a:cubicBezTo>
                    <a:pt x="4452749" y="3312883"/>
                    <a:pt x="3274997" y="4090767"/>
                    <a:pt x="2158303" y="4024266"/>
                  </a:cubicBezTo>
                  <a:cubicBezTo>
                    <a:pt x="974570" y="4140977"/>
                    <a:pt x="80544" y="2943208"/>
                    <a:pt x="0" y="2012133"/>
                  </a:cubicBezTo>
                  <a:close/>
                </a:path>
                <a:path w="4316606" h="4024266" stroke="0" extrusionOk="0">
                  <a:moveTo>
                    <a:pt x="0" y="2012133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7994" y="28305"/>
                    <a:pt x="4348797" y="955609"/>
                    <a:pt x="4316606" y="2012133"/>
                  </a:cubicBezTo>
                  <a:cubicBezTo>
                    <a:pt x="4359919" y="2929316"/>
                    <a:pt x="3289352" y="3985693"/>
                    <a:pt x="2158303" y="4024266"/>
                  </a:cubicBezTo>
                  <a:cubicBezTo>
                    <a:pt x="1027222" y="4046130"/>
                    <a:pt x="10194" y="3032038"/>
                    <a:pt x="0" y="201213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Fix rate-limit issue.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82076A-E2AE-66BB-6145-74CB3FCC779B}"/>
              </a:ext>
            </a:extLst>
          </p:cNvPr>
          <p:cNvGrpSpPr/>
          <p:nvPr/>
        </p:nvGrpSpPr>
        <p:grpSpPr>
          <a:xfrm>
            <a:off x="8610600" y="2187017"/>
            <a:ext cx="2876759" cy="2887880"/>
            <a:chOff x="4993065" y="2358340"/>
            <a:chExt cx="4316606" cy="40242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F1676B-F9C6-4C59-4236-B43AFF1A3F3E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D9D0B4-F2B4-B410-7D7D-793B356DD7E6}"/>
                </a:ext>
              </a:extLst>
            </p:cNvPr>
            <p:cNvSpPr/>
            <p:nvPr/>
          </p:nvSpPr>
          <p:spPr>
            <a:xfrm>
              <a:off x="4993065" y="2358340"/>
              <a:ext cx="4316606" cy="4024266"/>
            </a:xfrm>
            <a:custGeom>
              <a:avLst/>
              <a:gdLst>
                <a:gd name="connsiteX0" fmla="*/ 0 w 4316606"/>
                <a:gd name="connsiteY0" fmla="*/ 2012133 h 4024266"/>
                <a:gd name="connsiteX1" fmla="*/ 2158303 w 4316606"/>
                <a:gd name="connsiteY1" fmla="*/ 0 h 4024266"/>
                <a:gd name="connsiteX2" fmla="*/ 4316606 w 4316606"/>
                <a:gd name="connsiteY2" fmla="*/ 2012133 h 4024266"/>
                <a:gd name="connsiteX3" fmla="*/ 2158303 w 4316606"/>
                <a:gd name="connsiteY3" fmla="*/ 4024266 h 4024266"/>
                <a:gd name="connsiteX4" fmla="*/ 0 w 4316606"/>
                <a:gd name="connsiteY4" fmla="*/ 2012133 h 402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6" fill="none" extrusionOk="0">
                  <a:moveTo>
                    <a:pt x="0" y="2012133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89126" y="9738"/>
                    <a:pt x="4340768" y="912222"/>
                    <a:pt x="4316606" y="2012133"/>
                  </a:cubicBezTo>
                  <a:cubicBezTo>
                    <a:pt x="4452749" y="3312883"/>
                    <a:pt x="3274997" y="4090767"/>
                    <a:pt x="2158303" y="4024266"/>
                  </a:cubicBezTo>
                  <a:cubicBezTo>
                    <a:pt x="974570" y="4140977"/>
                    <a:pt x="80544" y="2943208"/>
                    <a:pt x="0" y="2012133"/>
                  </a:cubicBezTo>
                  <a:close/>
                </a:path>
                <a:path w="4316606" h="4024266" stroke="0" extrusionOk="0">
                  <a:moveTo>
                    <a:pt x="0" y="2012133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7994" y="28305"/>
                    <a:pt x="4348797" y="955609"/>
                    <a:pt x="4316606" y="2012133"/>
                  </a:cubicBezTo>
                  <a:cubicBezTo>
                    <a:pt x="4359919" y="2929316"/>
                    <a:pt x="3289352" y="3985693"/>
                    <a:pt x="2158303" y="4024266"/>
                  </a:cubicBezTo>
                  <a:cubicBezTo>
                    <a:pt x="1027222" y="4046130"/>
                    <a:pt x="10194" y="3032038"/>
                    <a:pt x="0" y="201213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User study protocol and Technical report – July.</a:t>
              </a:r>
            </a:p>
          </p:txBody>
        </p:sp>
      </p:grpSp>
      <p:pic>
        <p:nvPicPr>
          <p:cNvPr id="3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029E2B3-9701-EC3A-AE31-3FA96A7A0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7" y="2040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1282536" y="41292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91939" y="42954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8610600" y="37466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1344321" y="21820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8288E-5F0D-8451-5F1A-77BEBF6D7AD3}"/>
              </a:ext>
            </a:extLst>
          </p:cNvPr>
          <p:cNvSpPr txBox="1"/>
          <p:nvPr/>
        </p:nvSpPr>
        <p:spPr>
          <a:xfrm>
            <a:off x="2291939" y="39751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5719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3178" y="2040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3478149" y="41292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2468746" y="42954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3849915" y="37466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3416364" y="21820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6772890" y="39545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9134441" y="37466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6211A-3182-9B7B-F81D-CF39295D2B98}"/>
              </a:ext>
            </a:extLst>
          </p:cNvPr>
          <p:cNvSpPr txBox="1"/>
          <p:nvPr/>
        </p:nvSpPr>
        <p:spPr>
          <a:xfrm>
            <a:off x="-2432461" y="39751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02718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40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41292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42954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37466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21820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39545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37466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40038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3783507"/>
            <a:ext cx="1499578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39751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96550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40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41292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42954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37466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21820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39545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37466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40038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3783507"/>
            <a:ext cx="1499578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39751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5298159" y="1138937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4735173" y="2161574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3280935" y="183445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201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59453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61115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39981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57706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58199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5599607"/>
            <a:ext cx="1499578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57912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5298159" y="2955037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4735173" y="3977674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3280935" y="1999545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9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201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59453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61115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39981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57706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58199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5599607"/>
            <a:ext cx="1499578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57912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5298159" y="2955037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4735173" y="3977674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3280935" y="1999545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D5DE5-994C-5FC4-625C-5D0622E4B57E}"/>
              </a:ext>
            </a:extLst>
          </p:cNvPr>
          <p:cNvSpPr/>
          <p:nvPr/>
        </p:nvSpPr>
        <p:spPr>
          <a:xfrm>
            <a:off x="3280935" y="274645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Global storage? (Redis)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9E0B8-2C33-291D-B1FF-DE4B07CD62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35168" y="1355299"/>
            <a:ext cx="0" cy="6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5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201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59453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61115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39981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57706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58199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5599607"/>
            <a:ext cx="1499578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57912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5298159" y="2955037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4735173" y="3977674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3280935" y="1999545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D5DE5-994C-5FC4-625C-5D0622E4B57E}"/>
              </a:ext>
            </a:extLst>
          </p:cNvPr>
          <p:cNvSpPr/>
          <p:nvPr/>
        </p:nvSpPr>
        <p:spPr>
          <a:xfrm>
            <a:off x="3280935" y="274645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Global storage? (Redis)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9E0B8-2C33-291D-B1FF-DE4B07CD62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35168" y="1355299"/>
            <a:ext cx="0" cy="6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01FB63-15C5-622F-744A-E8DE16DD9802}"/>
              </a:ext>
            </a:extLst>
          </p:cNvPr>
          <p:cNvGrpSpPr/>
          <p:nvPr/>
        </p:nvGrpSpPr>
        <p:grpSpPr>
          <a:xfrm>
            <a:off x="6189398" y="24142"/>
            <a:ext cx="2121889" cy="4077183"/>
            <a:chOff x="11511729" y="3092124"/>
            <a:chExt cx="1899407" cy="407718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06FF07B-F3CD-68FB-47F6-AB904808A71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1729" y="3882954"/>
              <a:ext cx="1899407" cy="2204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B58A03-850F-AB1E-8870-EC8274428A97}"/>
                </a:ext>
              </a:extLst>
            </p:cNvPr>
            <p:cNvSpPr txBox="1"/>
            <p:nvPr/>
          </p:nvSpPr>
          <p:spPr>
            <a:xfrm rot="2800505">
              <a:off x="10773430" y="4965412"/>
              <a:ext cx="4077183" cy="33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2C12EBA-F99C-2A61-9A09-8EE519388986}"/>
              </a:ext>
            </a:extLst>
          </p:cNvPr>
          <p:cNvSpPr/>
          <p:nvPr/>
        </p:nvSpPr>
        <p:spPr>
          <a:xfrm>
            <a:off x="7355064" y="3066783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74388F37-96B0-7766-34FA-C1090C5DDA84}"/>
              </a:ext>
            </a:extLst>
          </p:cNvPr>
          <p:cNvSpPr/>
          <p:nvPr/>
        </p:nvSpPr>
        <p:spPr>
          <a:xfrm rot="10405073">
            <a:off x="3324588" y="444266"/>
            <a:ext cx="6120000" cy="6120000"/>
          </a:xfrm>
          <a:custGeom>
            <a:avLst/>
            <a:gdLst>
              <a:gd name="connsiteX0" fmla="*/ 0 w 6120000"/>
              <a:gd name="connsiteY0" fmla="*/ 3060000 h 6120000"/>
              <a:gd name="connsiteX1" fmla="*/ 3060000 w 6120000"/>
              <a:gd name="connsiteY1" fmla="*/ 0 h 6120000"/>
              <a:gd name="connsiteX2" fmla="*/ 6120000 w 6120000"/>
              <a:gd name="connsiteY2" fmla="*/ 3060000 h 6120000"/>
              <a:gd name="connsiteX3" fmla="*/ 3060000 w 6120000"/>
              <a:gd name="connsiteY3" fmla="*/ 6120000 h 6120000"/>
              <a:gd name="connsiteX4" fmla="*/ 0 w 6120000"/>
              <a:gd name="connsiteY4" fmla="*/ 3060000 h 61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0000" h="6120000" fill="none" extrusionOk="0">
                <a:moveTo>
                  <a:pt x="0" y="3060000"/>
                </a:moveTo>
                <a:cubicBezTo>
                  <a:pt x="-3218" y="1181905"/>
                  <a:pt x="1461124" y="-66265"/>
                  <a:pt x="3060000" y="0"/>
                </a:cubicBezTo>
                <a:cubicBezTo>
                  <a:pt x="4605188" y="23050"/>
                  <a:pt x="6326411" y="1467046"/>
                  <a:pt x="6120000" y="3060000"/>
                </a:cubicBezTo>
                <a:cubicBezTo>
                  <a:pt x="6306445" y="5009479"/>
                  <a:pt x="4586647" y="6264247"/>
                  <a:pt x="3060000" y="6120000"/>
                </a:cubicBezTo>
                <a:cubicBezTo>
                  <a:pt x="1390942" y="6415586"/>
                  <a:pt x="124505" y="4471445"/>
                  <a:pt x="0" y="3060000"/>
                </a:cubicBezTo>
                <a:close/>
              </a:path>
              <a:path w="6120000" h="6120000" stroke="0" extrusionOk="0">
                <a:moveTo>
                  <a:pt x="0" y="3060000"/>
                </a:moveTo>
                <a:cubicBezTo>
                  <a:pt x="49949" y="1654291"/>
                  <a:pt x="1440589" y="30537"/>
                  <a:pt x="3060000" y="0"/>
                </a:cubicBezTo>
                <a:cubicBezTo>
                  <a:pt x="4819478" y="29055"/>
                  <a:pt x="6131450" y="1389481"/>
                  <a:pt x="6120000" y="3060000"/>
                </a:cubicBezTo>
                <a:cubicBezTo>
                  <a:pt x="6177851" y="4490753"/>
                  <a:pt x="4595936" y="6022504"/>
                  <a:pt x="3060000" y="6120000"/>
                </a:cubicBezTo>
                <a:cubicBezTo>
                  <a:pt x="1543025" y="6182097"/>
                  <a:pt x="34681" y="4439166"/>
                  <a:pt x="0" y="306000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F47474"/>
            </a:solidFill>
            <a:extLst>
              <a:ext uri="{C807C97D-BFC1-408E-A445-0C87EB9F89A2}">
                <ask:lineSketchStyleProps xmlns:ask="http://schemas.microsoft.com/office/drawing/2018/sketchyshapes" sd="3238174965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8B0E34-7A6A-EBB4-1FD1-28DE96913E8F}"/>
              </a:ext>
            </a:extLst>
          </p:cNvPr>
          <p:cNvSpPr/>
          <p:nvPr/>
        </p:nvSpPr>
        <p:spPr>
          <a:xfrm>
            <a:off x="3324588" y="444267"/>
            <a:ext cx="6120000" cy="6120000"/>
          </a:xfrm>
          <a:custGeom>
            <a:avLst/>
            <a:gdLst>
              <a:gd name="connsiteX0" fmla="*/ 0 w 6120000"/>
              <a:gd name="connsiteY0" fmla="*/ 3060000 h 6120000"/>
              <a:gd name="connsiteX1" fmla="*/ 3060000 w 6120000"/>
              <a:gd name="connsiteY1" fmla="*/ 0 h 6120000"/>
              <a:gd name="connsiteX2" fmla="*/ 6120000 w 6120000"/>
              <a:gd name="connsiteY2" fmla="*/ 3060000 h 6120000"/>
              <a:gd name="connsiteX3" fmla="*/ 3060000 w 6120000"/>
              <a:gd name="connsiteY3" fmla="*/ 6120000 h 6120000"/>
              <a:gd name="connsiteX4" fmla="*/ 0 w 6120000"/>
              <a:gd name="connsiteY4" fmla="*/ 3060000 h 61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0000" h="6120000" fill="none" extrusionOk="0">
                <a:moveTo>
                  <a:pt x="0" y="3060000"/>
                </a:moveTo>
                <a:cubicBezTo>
                  <a:pt x="-3218" y="1181905"/>
                  <a:pt x="1461124" y="-66265"/>
                  <a:pt x="3060000" y="0"/>
                </a:cubicBezTo>
                <a:cubicBezTo>
                  <a:pt x="4605188" y="23050"/>
                  <a:pt x="6326411" y="1467046"/>
                  <a:pt x="6120000" y="3060000"/>
                </a:cubicBezTo>
                <a:cubicBezTo>
                  <a:pt x="6306445" y="5009479"/>
                  <a:pt x="4586647" y="6264247"/>
                  <a:pt x="3060000" y="6120000"/>
                </a:cubicBezTo>
                <a:cubicBezTo>
                  <a:pt x="1390942" y="6415586"/>
                  <a:pt x="124505" y="4471445"/>
                  <a:pt x="0" y="3060000"/>
                </a:cubicBezTo>
                <a:close/>
              </a:path>
              <a:path w="6120000" h="6120000" stroke="0" extrusionOk="0">
                <a:moveTo>
                  <a:pt x="0" y="3060000"/>
                </a:moveTo>
                <a:cubicBezTo>
                  <a:pt x="49949" y="1654291"/>
                  <a:pt x="1440589" y="30537"/>
                  <a:pt x="3060000" y="0"/>
                </a:cubicBezTo>
                <a:cubicBezTo>
                  <a:pt x="4819478" y="29055"/>
                  <a:pt x="6131450" y="1389481"/>
                  <a:pt x="6120000" y="3060000"/>
                </a:cubicBezTo>
                <a:cubicBezTo>
                  <a:pt x="6177851" y="4490753"/>
                  <a:pt x="4595936" y="6022504"/>
                  <a:pt x="3060000" y="6120000"/>
                </a:cubicBezTo>
                <a:cubicBezTo>
                  <a:pt x="1543025" y="6182097"/>
                  <a:pt x="34681" y="4439166"/>
                  <a:pt x="0" y="306000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A5E1E6"/>
            </a:solidFill>
            <a:extLst>
              <a:ext uri="{C807C97D-BFC1-408E-A445-0C87EB9F89A2}">
                <ask:lineSketchStyleProps xmlns:ask="http://schemas.microsoft.com/office/drawing/2018/sketchyshapes" sd="3238174965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5298-0DF1-FD49-C1FE-524A956B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1" y="444268"/>
            <a:ext cx="5616602" cy="611999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Motivation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 users which accounts are likely to be bots in order to help them make better decisions and promote a safer and more trustworthy environment on Twitter.</a:t>
            </a:r>
            <a:b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indent="-228600"/>
            <a:endParaRPr lang="en-US" sz="2000" b="1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C102C-2EF3-1C53-1DE1-F7227722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8AD833-6958-4997-A518-B58504E7E1C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4C908E4-6C55-8F72-61BF-DB9913AE6D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7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201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59453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61115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39981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57706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58199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5599607"/>
            <a:ext cx="1499578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57912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5298159" y="2955037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4735173" y="3977674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3280935" y="1999545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D5DE5-994C-5FC4-625C-5D0622E4B57E}"/>
              </a:ext>
            </a:extLst>
          </p:cNvPr>
          <p:cNvSpPr/>
          <p:nvPr/>
        </p:nvSpPr>
        <p:spPr>
          <a:xfrm>
            <a:off x="3280935" y="274645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Global storage? (Redis)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9E0B8-2C33-291D-B1FF-DE4B07CD62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35168" y="1355299"/>
            <a:ext cx="0" cy="6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96655C-81D7-5F0B-9385-F24FD533E3B4}"/>
              </a:ext>
            </a:extLst>
          </p:cNvPr>
          <p:cNvGrpSpPr/>
          <p:nvPr/>
        </p:nvGrpSpPr>
        <p:grpSpPr>
          <a:xfrm>
            <a:off x="6189398" y="24142"/>
            <a:ext cx="2121889" cy="4077183"/>
            <a:chOff x="11511729" y="3092124"/>
            <a:chExt cx="1899407" cy="407718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E22E66-BEFF-B58E-4D13-24A0D9DD872B}"/>
                </a:ext>
              </a:extLst>
            </p:cNvPr>
            <p:cNvCxnSpPr>
              <a:cxnSpLocks/>
            </p:cNvCxnSpPr>
            <p:nvPr/>
          </p:nvCxnSpPr>
          <p:spPr>
            <a:xfrm>
              <a:off x="11511729" y="3882954"/>
              <a:ext cx="1899407" cy="2204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08524F-6806-D73E-CDCD-517EC5E8771F}"/>
                </a:ext>
              </a:extLst>
            </p:cNvPr>
            <p:cNvSpPr txBox="1"/>
            <p:nvPr/>
          </p:nvSpPr>
          <p:spPr>
            <a:xfrm rot="2800505">
              <a:off x="10773430" y="4965412"/>
              <a:ext cx="4077183" cy="33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FA4322B-3B6F-27B2-A6F4-276A383B9F26}"/>
              </a:ext>
            </a:extLst>
          </p:cNvPr>
          <p:cNvSpPr/>
          <p:nvPr/>
        </p:nvSpPr>
        <p:spPr>
          <a:xfrm>
            <a:off x="7355064" y="3066783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7A16F6-DAC4-3EC2-98BA-28768F34E8AD}"/>
              </a:ext>
            </a:extLst>
          </p:cNvPr>
          <p:cNvGrpSpPr/>
          <p:nvPr/>
        </p:nvGrpSpPr>
        <p:grpSpPr>
          <a:xfrm>
            <a:off x="9420447" y="4147437"/>
            <a:ext cx="2227782" cy="1452170"/>
            <a:chOff x="11860661" y="4649168"/>
            <a:chExt cx="1994198" cy="145217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DB6B30-6049-6A2D-487C-910C64454CD8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661" y="4649168"/>
              <a:ext cx="1754565" cy="1452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4C1825-11FF-62A9-88DA-98AC4A10F9B6}"/>
                </a:ext>
              </a:extLst>
            </p:cNvPr>
            <p:cNvSpPr txBox="1"/>
            <p:nvPr/>
          </p:nvSpPr>
          <p:spPr>
            <a:xfrm rot="2199221">
              <a:off x="11993437" y="5095014"/>
              <a:ext cx="186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965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201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59453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61115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39981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57706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58199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5599607"/>
            <a:ext cx="1499578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57912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5298159" y="2955037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4735173" y="3977674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3280935" y="1999545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D5DE5-994C-5FC4-625C-5D0622E4B57E}"/>
              </a:ext>
            </a:extLst>
          </p:cNvPr>
          <p:cNvSpPr/>
          <p:nvPr/>
        </p:nvSpPr>
        <p:spPr>
          <a:xfrm>
            <a:off x="3280935" y="274645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Global storage? (Redis)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9E0B8-2C33-291D-B1FF-DE4B07CD62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35168" y="1355299"/>
            <a:ext cx="0" cy="6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D4DB7C-757E-8D13-98AF-F2398445536C}"/>
              </a:ext>
            </a:extLst>
          </p:cNvPr>
          <p:cNvGrpSpPr/>
          <p:nvPr/>
        </p:nvGrpSpPr>
        <p:grpSpPr>
          <a:xfrm>
            <a:off x="6189398" y="24142"/>
            <a:ext cx="2121889" cy="4077183"/>
            <a:chOff x="11511729" y="3092124"/>
            <a:chExt cx="1899407" cy="407718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B92237E-5351-6BB5-ECC9-02B3C68FAD6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1511729" y="3882954"/>
              <a:ext cx="1899407" cy="2204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C6ABB3-487C-CD4D-9C68-FB6BCAB876A5}"/>
                </a:ext>
              </a:extLst>
            </p:cNvPr>
            <p:cNvSpPr txBox="1"/>
            <p:nvPr/>
          </p:nvSpPr>
          <p:spPr>
            <a:xfrm rot="2800505">
              <a:off x="10773430" y="4965412"/>
              <a:ext cx="4077183" cy="33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A1E1E86-851E-CA07-7E08-AAC52CAF7E5D}"/>
              </a:ext>
            </a:extLst>
          </p:cNvPr>
          <p:cNvSpPr/>
          <p:nvPr/>
        </p:nvSpPr>
        <p:spPr>
          <a:xfrm>
            <a:off x="7355064" y="3066783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EE5033-DC4C-600C-332E-EF6B2DB332EE}"/>
              </a:ext>
            </a:extLst>
          </p:cNvPr>
          <p:cNvGrpSpPr/>
          <p:nvPr/>
        </p:nvGrpSpPr>
        <p:grpSpPr>
          <a:xfrm>
            <a:off x="9420447" y="4147437"/>
            <a:ext cx="2227782" cy="1452170"/>
            <a:chOff x="11860661" y="4649168"/>
            <a:chExt cx="1994198" cy="145217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8D1F15-FEC3-1DC4-1668-260AD4DAEA39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1860661" y="4649168"/>
              <a:ext cx="1754565" cy="1452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601157-A87A-6E93-0F26-674567459814}"/>
                </a:ext>
              </a:extLst>
            </p:cNvPr>
            <p:cNvSpPr txBox="1"/>
            <p:nvPr/>
          </p:nvSpPr>
          <p:spPr>
            <a:xfrm rot="2199221">
              <a:off x="11993437" y="5095014"/>
              <a:ext cx="186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pic>
        <p:nvPicPr>
          <p:cNvPr id="31" name="Graphic 30" descr="Robot with solid fill">
            <a:extLst>
              <a:ext uri="{FF2B5EF4-FFF2-40B4-BE49-F238E27FC236}">
                <a16:creationId xmlns:a16="http://schemas.microsoft.com/office/drawing/2014/main" id="{E815A8D8-78BE-B933-9E20-8A07D01A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5933" y="167145"/>
            <a:ext cx="1115279" cy="11152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B514A8-958E-A8BF-B766-BC7CAE4F5FBE}"/>
              </a:ext>
            </a:extLst>
          </p:cNvPr>
          <p:cNvSpPr txBox="1"/>
          <p:nvPr/>
        </p:nvSpPr>
        <p:spPr>
          <a:xfrm>
            <a:off x="10437965" y="1150551"/>
            <a:ext cx="16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9D14E7-3137-6572-5729-C89E44AE3AA8}"/>
              </a:ext>
            </a:extLst>
          </p:cNvPr>
          <p:cNvGrpSpPr/>
          <p:nvPr/>
        </p:nvGrpSpPr>
        <p:grpSpPr>
          <a:xfrm rot="16200000">
            <a:off x="8876049" y="1043490"/>
            <a:ext cx="1546900" cy="2499688"/>
            <a:chOff x="8825400" y="2587612"/>
            <a:chExt cx="1546900" cy="249968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F75735-F106-2561-CE7F-E9EC751146A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5400000" flipV="1">
              <a:off x="8644536" y="3178120"/>
              <a:ext cx="1908628" cy="1546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D09D1-30A3-78D6-D58B-68401B48E9F5}"/>
                </a:ext>
              </a:extLst>
            </p:cNvPr>
            <p:cNvSpPr txBox="1"/>
            <p:nvPr/>
          </p:nvSpPr>
          <p:spPr>
            <a:xfrm rot="3052507">
              <a:off x="8455364" y="3652790"/>
              <a:ext cx="249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1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201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59453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61115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39981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57706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58199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5599607"/>
            <a:ext cx="1499578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57912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5298159" y="2955037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4735173" y="3977674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3280935" y="1999545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D5DE5-994C-5FC4-625C-5D0622E4B57E}"/>
              </a:ext>
            </a:extLst>
          </p:cNvPr>
          <p:cNvSpPr/>
          <p:nvPr/>
        </p:nvSpPr>
        <p:spPr>
          <a:xfrm>
            <a:off x="3280935" y="274645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Global storage? (Redis)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9E0B8-2C33-291D-B1FF-DE4B07CD62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35168" y="1355299"/>
            <a:ext cx="0" cy="6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D4DB7C-757E-8D13-98AF-F2398445536C}"/>
              </a:ext>
            </a:extLst>
          </p:cNvPr>
          <p:cNvGrpSpPr/>
          <p:nvPr/>
        </p:nvGrpSpPr>
        <p:grpSpPr>
          <a:xfrm>
            <a:off x="6189398" y="24142"/>
            <a:ext cx="2121889" cy="4077183"/>
            <a:chOff x="11511729" y="3092124"/>
            <a:chExt cx="1899407" cy="407718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B92237E-5351-6BB5-ECC9-02B3C68FAD6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1511729" y="3882954"/>
              <a:ext cx="1899407" cy="2204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C6ABB3-487C-CD4D-9C68-FB6BCAB876A5}"/>
                </a:ext>
              </a:extLst>
            </p:cNvPr>
            <p:cNvSpPr txBox="1"/>
            <p:nvPr/>
          </p:nvSpPr>
          <p:spPr>
            <a:xfrm rot="2800505">
              <a:off x="10773430" y="4965412"/>
              <a:ext cx="4077183" cy="33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A1E1E86-851E-CA07-7E08-AAC52CAF7E5D}"/>
              </a:ext>
            </a:extLst>
          </p:cNvPr>
          <p:cNvSpPr/>
          <p:nvPr/>
        </p:nvSpPr>
        <p:spPr>
          <a:xfrm>
            <a:off x="7355064" y="3066783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EE5033-DC4C-600C-332E-EF6B2DB332EE}"/>
              </a:ext>
            </a:extLst>
          </p:cNvPr>
          <p:cNvGrpSpPr/>
          <p:nvPr/>
        </p:nvGrpSpPr>
        <p:grpSpPr>
          <a:xfrm>
            <a:off x="9420447" y="4147437"/>
            <a:ext cx="2227782" cy="1452170"/>
            <a:chOff x="11860661" y="4649168"/>
            <a:chExt cx="1994198" cy="145217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8D1F15-FEC3-1DC4-1668-260AD4DAEA39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1860661" y="4649168"/>
              <a:ext cx="1754565" cy="1452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601157-A87A-6E93-0F26-674567459814}"/>
                </a:ext>
              </a:extLst>
            </p:cNvPr>
            <p:cNvSpPr txBox="1"/>
            <p:nvPr/>
          </p:nvSpPr>
          <p:spPr>
            <a:xfrm rot="2199221">
              <a:off x="11993437" y="5095014"/>
              <a:ext cx="186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pic>
        <p:nvPicPr>
          <p:cNvPr id="31" name="Graphic 30" descr="Robot with solid fill">
            <a:extLst>
              <a:ext uri="{FF2B5EF4-FFF2-40B4-BE49-F238E27FC236}">
                <a16:creationId xmlns:a16="http://schemas.microsoft.com/office/drawing/2014/main" id="{E815A8D8-78BE-B933-9E20-8A07D01A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5933" y="167145"/>
            <a:ext cx="1115279" cy="11152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B514A8-958E-A8BF-B766-BC7CAE4F5FBE}"/>
              </a:ext>
            </a:extLst>
          </p:cNvPr>
          <p:cNvSpPr txBox="1"/>
          <p:nvPr/>
        </p:nvSpPr>
        <p:spPr>
          <a:xfrm>
            <a:off x="10437965" y="1150551"/>
            <a:ext cx="16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9D14E7-3137-6572-5729-C89E44AE3AA8}"/>
              </a:ext>
            </a:extLst>
          </p:cNvPr>
          <p:cNvGrpSpPr/>
          <p:nvPr/>
        </p:nvGrpSpPr>
        <p:grpSpPr>
          <a:xfrm rot="16200000">
            <a:off x="8876049" y="1043490"/>
            <a:ext cx="1546900" cy="2499688"/>
            <a:chOff x="8825400" y="2587612"/>
            <a:chExt cx="1546900" cy="249968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F75735-F106-2561-CE7F-E9EC751146A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5400000" flipV="1">
              <a:off x="8644536" y="3178120"/>
              <a:ext cx="1908628" cy="1546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D09D1-30A3-78D6-D58B-68401B48E9F5}"/>
                </a:ext>
              </a:extLst>
            </p:cNvPr>
            <p:cNvSpPr txBox="1"/>
            <p:nvPr/>
          </p:nvSpPr>
          <p:spPr>
            <a:xfrm rot="3052507">
              <a:off x="8455364" y="3652790"/>
              <a:ext cx="249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7ADACD-8F77-2FB3-4FAB-B38ECA7D084B}"/>
              </a:ext>
            </a:extLst>
          </p:cNvPr>
          <p:cNvGrpSpPr/>
          <p:nvPr/>
        </p:nvGrpSpPr>
        <p:grpSpPr>
          <a:xfrm>
            <a:off x="6201485" y="426904"/>
            <a:ext cx="4236480" cy="388068"/>
            <a:chOff x="8843271" y="3559622"/>
            <a:chExt cx="4236480" cy="38806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A6838C-F838-1AED-516A-6CDBAF20D65F}"/>
                </a:ext>
              </a:extLst>
            </p:cNvPr>
            <p:cNvCxnSpPr>
              <a:cxnSpLocks/>
            </p:cNvCxnSpPr>
            <p:nvPr/>
          </p:nvCxnSpPr>
          <p:spPr>
            <a:xfrm>
              <a:off x="8843271" y="3939149"/>
              <a:ext cx="4236480" cy="8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9A64AB-36BF-FBB9-B891-6F5F052707CE}"/>
                </a:ext>
              </a:extLst>
            </p:cNvPr>
            <p:cNvSpPr txBox="1"/>
            <p:nvPr/>
          </p:nvSpPr>
          <p:spPr>
            <a:xfrm>
              <a:off x="8851465" y="3559622"/>
              <a:ext cx="422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112730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201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59453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61115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39981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57706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58199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5599607"/>
            <a:ext cx="1499578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57912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5298159" y="2955037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4735173" y="3977674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3280935" y="1999545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D5DE5-994C-5FC4-625C-5D0622E4B57E}"/>
              </a:ext>
            </a:extLst>
          </p:cNvPr>
          <p:cNvSpPr/>
          <p:nvPr/>
        </p:nvSpPr>
        <p:spPr>
          <a:xfrm>
            <a:off x="3280935" y="274645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Global storage? (Redis)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9E0B8-2C33-291D-B1FF-DE4B07CD62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35168" y="1355299"/>
            <a:ext cx="0" cy="6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D4DB7C-757E-8D13-98AF-F2398445536C}"/>
              </a:ext>
            </a:extLst>
          </p:cNvPr>
          <p:cNvGrpSpPr/>
          <p:nvPr/>
        </p:nvGrpSpPr>
        <p:grpSpPr>
          <a:xfrm>
            <a:off x="6189398" y="24142"/>
            <a:ext cx="2121889" cy="4077183"/>
            <a:chOff x="11511729" y="3092124"/>
            <a:chExt cx="1899407" cy="407718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B92237E-5351-6BB5-ECC9-02B3C68FAD6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1511729" y="3882954"/>
              <a:ext cx="1899407" cy="2204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C6ABB3-487C-CD4D-9C68-FB6BCAB876A5}"/>
                </a:ext>
              </a:extLst>
            </p:cNvPr>
            <p:cNvSpPr txBox="1"/>
            <p:nvPr/>
          </p:nvSpPr>
          <p:spPr>
            <a:xfrm rot="2800505">
              <a:off x="10773430" y="4965412"/>
              <a:ext cx="4077183" cy="33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A1E1E86-851E-CA07-7E08-AAC52CAF7E5D}"/>
              </a:ext>
            </a:extLst>
          </p:cNvPr>
          <p:cNvSpPr/>
          <p:nvPr/>
        </p:nvSpPr>
        <p:spPr>
          <a:xfrm>
            <a:off x="7355064" y="3066783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EE5033-DC4C-600C-332E-EF6B2DB332EE}"/>
              </a:ext>
            </a:extLst>
          </p:cNvPr>
          <p:cNvGrpSpPr/>
          <p:nvPr/>
        </p:nvGrpSpPr>
        <p:grpSpPr>
          <a:xfrm>
            <a:off x="9420447" y="4147437"/>
            <a:ext cx="2227782" cy="1452170"/>
            <a:chOff x="11860661" y="4649168"/>
            <a:chExt cx="1994198" cy="145217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8D1F15-FEC3-1DC4-1668-260AD4DAEA39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1860661" y="4649168"/>
              <a:ext cx="1754565" cy="1452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601157-A87A-6E93-0F26-674567459814}"/>
                </a:ext>
              </a:extLst>
            </p:cNvPr>
            <p:cNvSpPr txBox="1"/>
            <p:nvPr/>
          </p:nvSpPr>
          <p:spPr>
            <a:xfrm rot="2199221">
              <a:off x="11993437" y="5095014"/>
              <a:ext cx="186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pic>
        <p:nvPicPr>
          <p:cNvPr id="31" name="Graphic 30" descr="Robot with solid fill">
            <a:extLst>
              <a:ext uri="{FF2B5EF4-FFF2-40B4-BE49-F238E27FC236}">
                <a16:creationId xmlns:a16="http://schemas.microsoft.com/office/drawing/2014/main" id="{E815A8D8-78BE-B933-9E20-8A07D01A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5933" y="167145"/>
            <a:ext cx="1115279" cy="11152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B514A8-958E-A8BF-B766-BC7CAE4F5FBE}"/>
              </a:ext>
            </a:extLst>
          </p:cNvPr>
          <p:cNvSpPr txBox="1"/>
          <p:nvPr/>
        </p:nvSpPr>
        <p:spPr>
          <a:xfrm>
            <a:off x="10437965" y="1150551"/>
            <a:ext cx="16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9D14E7-3137-6572-5729-C89E44AE3AA8}"/>
              </a:ext>
            </a:extLst>
          </p:cNvPr>
          <p:cNvGrpSpPr/>
          <p:nvPr/>
        </p:nvGrpSpPr>
        <p:grpSpPr>
          <a:xfrm rot="16200000">
            <a:off x="8876049" y="1043490"/>
            <a:ext cx="1546900" cy="2499688"/>
            <a:chOff x="8825400" y="2587612"/>
            <a:chExt cx="1546900" cy="249968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F75735-F106-2561-CE7F-E9EC751146A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5400000" flipV="1">
              <a:off x="8644536" y="3178120"/>
              <a:ext cx="1908628" cy="1546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D09D1-30A3-78D6-D58B-68401B48E9F5}"/>
                </a:ext>
              </a:extLst>
            </p:cNvPr>
            <p:cNvSpPr txBox="1"/>
            <p:nvPr/>
          </p:nvSpPr>
          <p:spPr>
            <a:xfrm rot="3052507">
              <a:off x="8455364" y="3652790"/>
              <a:ext cx="249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7ADACD-8F77-2FB3-4FAB-B38ECA7D084B}"/>
              </a:ext>
            </a:extLst>
          </p:cNvPr>
          <p:cNvGrpSpPr/>
          <p:nvPr/>
        </p:nvGrpSpPr>
        <p:grpSpPr>
          <a:xfrm>
            <a:off x="6201485" y="426904"/>
            <a:ext cx="4236480" cy="388068"/>
            <a:chOff x="8843271" y="3559622"/>
            <a:chExt cx="4236480" cy="38806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A6838C-F838-1AED-516A-6CDBAF20D65F}"/>
                </a:ext>
              </a:extLst>
            </p:cNvPr>
            <p:cNvCxnSpPr>
              <a:cxnSpLocks/>
            </p:cNvCxnSpPr>
            <p:nvPr/>
          </p:nvCxnSpPr>
          <p:spPr>
            <a:xfrm>
              <a:off x="8843271" y="3939149"/>
              <a:ext cx="4236480" cy="8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9A64AB-36BF-FBB9-B891-6F5F052707CE}"/>
                </a:ext>
              </a:extLst>
            </p:cNvPr>
            <p:cNvSpPr txBox="1"/>
            <p:nvPr/>
          </p:nvSpPr>
          <p:spPr>
            <a:xfrm>
              <a:off x="8851465" y="3559622"/>
              <a:ext cx="422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5D530ACC-48AF-CA98-47B0-D61F3048B634}"/>
              </a:ext>
            </a:extLst>
          </p:cNvPr>
          <p:cNvSpPr/>
          <p:nvPr/>
        </p:nvSpPr>
        <p:spPr>
          <a:xfrm>
            <a:off x="7953122" y="1040626"/>
            <a:ext cx="2210528" cy="900251"/>
          </a:xfrm>
          <a:prstGeom prst="cloudCallout">
            <a:avLst>
              <a:gd name="adj1" fmla="val 78846"/>
              <a:gd name="adj2" fmla="val -56684"/>
            </a:avLst>
          </a:prstGeom>
          <a:solidFill>
            <a:srgbClr val="0097A7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Calculating user_name</a:t>
            </a:r>
            <a:endParaRPr lang="LID4096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654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201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59453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61115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39981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57706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58199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5599607"/>
            <a:ext cx="1499578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57912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5298159" y="2955037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4735173" y="3977674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3280935" y="1999545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D5DE5-994C-5FC4-625C-5D0622E4B57E}"/>
              </a:ext>
            </a:extLst>
          </p:cNvPr>
          <p:cNvSpPr/>
          <p:nvPr/>
        </p:nvSpPr>
        <p:spPr>
          <a:xfrm>
            <a:off x="3280935" y="274645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Global storage? (Redis)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9E0B8-2C33-291D-B1FF-DE4B07CD62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35168" y="1355299"/>
            <a:ext cx="0" cy="6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D4DB7C-757E-8D13-98AF-F2398445536C}"/>
              </a:ext>
            </a:extLst>
          </p:cNvPr>
          <p:cNvGrpSpPr/>
          <p:nvPr/>
        </p:nvGrpSpPr>
        <p:grpSpPr>
          <a:xfrm>
            <a:off x="6189398" y="24142"/>
            <a:ext cx="2121889" cy="4077183"/>
            <a:chOff x="11511729" y="3092124"/>
            <a:chExt cx="1899407" cy="407718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B92237E-5351-6BB5-ECC9-02B3C68FAD6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1511729" y="3882954"/>
              <a:ext cx="1899407" cy="2204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C6ABB3-487C-CD4D-9C68-FB6BCAB876A5}"/>
                </a:ext>
              </a:extLst>
            </p:cNvPr>
            <p:cNvSpPr txBox="1"/>
            <p:nvPr/>
          </p:nvSpPr>
          <p:spPr>
            <a:xfrm rot="2800505">
              <a:off x="10773430" y="4965412"/>
              <a:ext cx="4077183" cy="33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A1E1E86-851E-CA07-7E08-AAC52CAF7E5D}"/>
              </a:ext>
            </a:extLst>
          </p:cNvPr>
          <p:cNvSpPr/>
          <p:nvPr/>
        </p:nvSpPr>
        <p:spPr>
          <a:xfrm>
            <a:off x="7355064" y="3066783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EE5033-DC4C-600C-332E-EF6B2DB332EE}"/>
              </a:ext>
            </a:extLst>
          </p:cNvPr>
          <p:cNvGrpSpPr/>
          <p:nvPr/>
        </p:nvGrpSpPr>
        <p:grpSpPr>
          <a:xfrm>
            <a:off x="9420447" y="4147437"/>
            <a:ext cx="2227782" cy="1452170"/>
            <a:chOff x="11860661" y="4649168"/>
            <a:chExt cx="1994198" cy="145217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8D1F15-FEC3-1DC4-1668-260AD4DAEA39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1860661" y="4649168"/>
              <a:ext cx="1754565" cy="1452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601157-A87A-6E93-0F26-674567459814}"/>
                </a:ext>
              </a:extLst>
            </p:cNvPr>
            <p:cNvSpPr txBox="1"/>
            <p:nvPr/>
          </p:nvSpPr>
          <p:spPr>
            <a:xfrm rot="2199221">
              <a:off x="11993437" y="5095014"/>
              <a:ext cx="186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pic>
        <p:nvPicPr>
          <p:cNvPr id="31" name="Graphic 30" descr="Robot with solid fill">
            <a:extLst>
              <a:ext uri="{FF2B5EF4-FFF2-40B4-BE49-F238E27FC236}">
                <a16:creationId xmlns:a16="http://schemas.microsoft.com/office/drawing/2014/main" id="{E815A8D8-78BE-B933-9E20-8A07D01A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5933" y="167145"/>
            <a:ext cx="1115279" cy="11152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B514A8-958E-A8BF-B766-BC7CAE4F5FBE}"/>
              </a:ext>
            </a:extLst>
          </p:cNvPr>
          <p:cNvSpPr txBox="1"/>
          <p:nvPr/>
        </p:nvSpPr>
        <p:spPr>
          <a:xfrm>
            <a:off x="10437965" y="1150551"/>
            <a:ext cx="16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9D14E7-3137-6572-5729-C89E44AE3AA8}"/>
              </a:ext>
            </a:extLst>
          </p:cNvPr>
          <p:cNvGrpSpPr/>
          <p:nvPr/>
        </p:nvGrpSpPr>
        <p:grpSpPr>
          <a:xfrm rot="16200000">
            <a:off x="8876049" y="1043490"/>
            <a:ext cx="1546900" cy="2499688"/>
            <a:chOff x="8825400" y="2587612"/>
            <a:chExt cx="1546900" cy="249968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F75735-F106-2561-CE7F-E9EC751146A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5400000" flipV="1">
              <a:off x="8644536" y="3178120"/>
              <a:ext cx="1908628" cy="1546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D09D1-30A3-78D6-D58B-68401B48E9F5}"/>
                </a:ext>
              </a:extLst>
            </p:cNvPr>
            <p:cNvSpPr txBox="1"/>
            <p:nvPr/>
          </p:nvSpPr>
          <p:spPr>
            <a:xfrm rot="3052507">
              <a:off x="8455364" y="3652790"/>
              <a:ext cx="249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7ADACD-8F77-2FB3-4FAB-B38ECA7D084B}"/>
              </a:ext>
            </a:extLst>
          </p:cNvPr>
          <p:cNvGrpSpPr/>
          <p:nvPr/>
        </p:nvGrpSpPr>
        <p:grpSpPr>
          <a:xfrm>
            <a:off x="6201485" y="426904"/>
            <a:ext cx="4236480" cy="388068"/>
            <a:chOff x="8843271" y="3559622"/>
            <a:chExt cx="4236480" cy="38806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A6838C-F838-1AED-516A-6CDBAF20D65F}"/>
                </a:ext>
              </a:extLst>
            </p:cNvPr>
            <p:cNvCxnSpPr>
              <a:cxnSpLocks/>
            </p:cNvCxnSpPr>
            <p:nvPr/>
          </p:nvCxnSpPr>
          <p:spPr>
            <a:xfrm>
              <a:off x="8843271" y="3939149"/>
              <a:ext cx="4236480" cy="8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9A64AB-36BF-FBB9-B891-6F5F052707CE}"/>
                </a:ext>
              </a:extLst>
            </p:cNvPr>
            <p:cNvSpPr txBox="1"/>
            <p:nvPr/>
          </p:nvSpPr>
          <p:spPr>
            <a:xfrm>
              <a:off x="8851465" y="3559622"/>
              <a:ext cx="422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5D530ACC-48AF-CA98-47B0-D61F3048B634}"/>
              </a:ext>
            </a:extLst>
          </p:cNvPr>
          <p:cNvSpPr/>
          <p:nvPr/>
        </p:nvSpPr>
        <p:spPr>
          <a:xfrm>
            <a:off x="7953122" y="1040626"/>
            <a:ext cx="2210528" cy="900251"/>
          </a:xfrm>
          <a:prstGeom prst="cloudCallout">
            <a:avLst>
              <a:gd name="adj1" fmla="val 78846"/>
              <a:gd name="adj2" fmla="val -56684"/>
            </a:avLst>
          </a:prstGeom>
          <a:solidFill>
            <a:srgbClr val="0097A7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Calculating user_name</a:t>
            </a:r>
            <a:endParaRPr lang="LID4096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08716F-9881-47D1-3C1F-CC068B54942A}"/>
              </a:ext>
            </a:extLst>
          </p:cNvPr>
          <p:cNvSpPr txBox="1"/>
          <p:nvPr/>
        </p:nvSpPr>
        <p:spPr>
          <a:xfrm rot="18783967">
            <a:off x="734434" y="4053215"/>
            <a:ext cx="363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7F5AE0-E035-EE96-B815-7C0CF245082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515918" y="3019716"/>
            <a:ext cx="2387546" cy="2543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61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201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59453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61115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39981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57706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58199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5599607"/>
            <a:ext cx="1499578" cy="10806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57912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5298159" y="2955037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4735173" y="3977674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3280935" y="1999545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D5DE5-994C-5FC4-625C-5D0622E4B57E}"/>
              </a:ext>
            </a:extLst>
          </p:cNvPr>
          <p:cNvSpPr/>
          <p:nvPr/>
        </p:nvSpPr>
        <p:spPr>
          <a:xfrm>
            <a:off x="3280935" y="274645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Global storage? (Redis)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9E0B8-2C33-291D-B1FF-DE4B07CD62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35168" y="1355299"/>
            <a:ext cx="0" cy="6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D4DB7C-757E-8D13-98AF-F2398445536C}"/>
              </a:ext>
            </a:extLst>
          </p:cNvPr>
          <p:cNvGrpSpPr/>
          <p:nvPr/>
        </p:nvGrpSpPr>
        <p:grpSpPr>
          <a:xfrm>
            <a:off x="6189398" y="24142"/>
            <a:ext cx="2121889" cy="4077183"/>
            <a:chOff x="11511729" y="3092124"/>
            <a:chExt cx="1899407" cy="407718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B92237E-5351-6BB5-ECC9-02B3C68FAD6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1511729" y="3882954"/>
              <a:ext cx="1899407" cy="2204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C6ABB3-487C-CD4D-9C68-FB6BCAB876A5}"/>
                </a:ext>
              </a:extLst>
            </p:cNvPr>
            <p:cNvSpPr txBox="1"/>
            <p:nvPr/>
          </p:nvSpPr>
          <p:spPr>
            <a:xfrm rot="2800505">
              <a:off x="10773430" y="4965412"/>
              <a:ext cx="4077183" cy="33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A1E1E86-851E-CA07-7E08-AAC52CAF7E5D}"/>
              </a:ext>
            </a:extLst>
          </p:cNvPr>
          <p:cNvSpPr/>
          <p:nvPr/>
        </p:nvSpPr>
        <p:spPr>
          <a:xfrm>
            <a:off x="7355064" y="3066783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EE5033-DC4C-600C-332E-EF6B2DB332EE}"/>
              </a:ext>
            </a:extLst>
          </p:cNvPr>
          <p:cNvGrpSpPr/>
          <p:nvPr/>
        </p:nvGrpSpPr>
        <p:grpSpPr>
          <a:xfrm>
            <a:off x="9420447" y="4147437"/>
            <a:ext cx="2227782" cy="1452170"/>
            <a:chOff x="11860661" y="4649168"/>
            <a:chExt cx="1994198" cy="145217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8D1F15-FEC3-1DC4-1668-260AD4DAEA39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1860661" y="4649168"/>
              <a:ext cx="1754565" cy="1452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601157-A87A-6E93-0F26-674567459814}"/>
                </a:ext>
              </a:extLst>
            </p:cNvPr>
            <p:cNvSpPr txBox="1"/>
            <p:nvPr/>
          </p:nvSpPr>
          <p:spPr>
            <a:xfrm rot="2199221">
              <a:off x="11993437" y="5095014"/>
              <a:ext cx="186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pic>
        <p:nvPicPr>
          <p:cNvPr id="31" name="Graphic 30" descr="Robot with solid fill">
            <a:extLst>
              <a:ext uri="{FF2B5EF4-FFF2-40B4-BE49-F238E27FC236}">
                <a16:creationId xmlns:a16="http://schemas.microsoft.com/office/drawing/2014/main" id="{E815A8D8-78BE-B933-9E20-8A07D01A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5933" y="167145"/>
            <a:ext cx="1115279" cy="11152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B514A8-958E-A8BF-B766-BC7CAE4F5FBE}"/>
              </a:ext>
            </a:extLst>
          </p:cNvPr>
          <p:cNvSpPr txBox="1"/>
          <p:nvPr/>
        </p:nvSpPr>
        <p:spPr>
          <a:xfrm>
            <a:off x="10437965" y="1150551"/>
            <a:ext cx="16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9D14E7-3137-6572-5729-C89E44AE3AA8}"/>
              </a:ext>
            </a:extLst>
          </p:cNvPr>
          <p:cNvGrpSpPr/>
          <p:nvPr/>
        </p:nvGrpSpPr>
        <p:grpSpPr>
          <a:xfrm rot="16200000">
            <a:off x="8876049" y="1043490"/>
            <a:ext cx="1546900" cy="2499688"/>
            <a:chOff x="8825400" y="2587612"/>
            <a:chExt cx="1546900" cy="249968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F75735-F106-2561-CE7F-E9EC751146A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5400000" flipV="1">
              <a:off x="8644536" y="3178120"/>
              <a:ext cx="1908628" cy="1546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D09D1-30A3-78D6-D58B-68401B48E9F5}"/>
                </a:ext>
              </a:extLst>
            </p:cNvPr>
            <p:cNvSpPr txBox="1"/>
            <p:nvPr/>
          </p:nvSpPr>
          <p:spPr>
            <a:xfrm rot="3052507">
              <a:off x="8455364" y="3652790"/>
              <a:ext cx="249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7ADACD-8F77-2FB3-4FAB-B38ECA7D084B}"/>
              </a:ext>
            </a:extLst>
          </p:cNvPr>
          <p:cNvGrpSpPr/>
          <p:nvPr/>
        </p:nvGrpSpPr>
        <p:grpSpPr>
          <a:xfrm>
            <a:off x="6201485" y="426904"/>
            <a:ext cx="4236480" cy="388068"/>
            <a:chOff x="8843271" y="3559622"/>
            <a:chExt cx="4236480" cy="38806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A6838C-F838-1AED-516A-6CDBAF20D65F}"/>
                </a:ext>
              </a:extLst>
            </p:cNvPr>
            <p:cNvCxnSpPr>
              <a:cxnSpLocks/>
            </p:cNvCxnSpPr>
            <p:nvPr/>
          </p:nvCxnSpPr>
          <p:spPr>
            <a:xfrm>
              <a:off x="8843271" y="3939149"/>
              <a:ext cx="4236480" cy="8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9A64AB-36BF-FBB9-B891-6F5F052707CE}"/>
                </a:ext>
              </a:extLst>
            </p:cNvPr>
            <p:cNvSpPr txBox="1"/>
            <p:nvPr/>
          </p:nvSpPr>
          <p:spPr>
            <a:xfrm>
              <a:off x="8851465" y="3559622"/>
              <a:ext cx="422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5D530ACC-48AF-CA98-47B0-D61F3048B634}"/>
              </a:ext>
            </a:extLst>
          </p:cNvPr>
          <p:cNvSpPr/>
          <p:nvPr/>
        </p:nvSpPr>
        <p:spPr>
          <a:xfrm>
            <a:off x="7953122" y="1040626"/>
            <a:ext cx="2210528" cy="900251"/>
          </a:xfrm>
          <a:prstGeom prst="cloudCallout">
            <a:avLst>
              <a:gd name="adj1" fmla="val 78846"/>
              <a:gd name="adj2" fmla="val -56684"/>
            </a:avLst>
          </a:prstGeom>
          <a:solidFill>
            <a:srgbClr val="0097A7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Calculating user_name</a:t>
            </a:r>
            <a:endParaRPr lang="LID4096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37EB50-959A-AB69-B428-D42D971E6C3D}"/>
              </a:ext>
            </a:extLst>
          </p:cNvPr>
          <p:cNvCxnSpPr>
            <a:cxnSpLocks/>
          </p:cNvCxnSpPr>
          <p:nvPr/>
        </p:nvCxnSpPr>
        <p:spPr>
          <a:xfrm>
            <a:off x="11353800" y="1490751"/>
            <a:ext cx="0" cy="3985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0B3E35D-22EF-1043-033E-C0ADAB48B46C}"/>
              </a:ext>
            </a:extLst>
          </p:cNvPr>
          <p:cNvSpPr txBox="1"/>
          <p:nvPr/>
        </p:nvSpPr>
        <p:spPr>
          <a:xfrm rot="18783967">
            <a:off x="734434" y="4053215"/>
            <a:ext cx="363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D8AF56-787C-200D-DEB7-986D37FDF7E6}"/>
              </a:ext>
            </a:extLst>
          </p:cNvPr>
          <p:cNvCxnSpPr>
            <a:cxnSpLocks/>
          </p:cNvCxnSpPr>
          <p:nvPr/>
        </p:nvCxnSpPr>
        <p:spPr>
          <a:xfrm flipV="1">
            <a:off x="1515918" y="3019716"/>
            <a:ext cx="2387546" cy="2543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92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1408" y="2020169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-7266379" y="5945303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-6256976" y="6111558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61685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-7204594" y="3998107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2984660" y="5770602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5346211" y="5562764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8254676" y="5819981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630738" y="5599607"/>
            <a:ext cx="1499578" cy="10806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-6001161" y="5791200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5298159" y="2955037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4735173" y="3977674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3280935" y="1999545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D5DE5-994C-5FC4-625C-5D0622E4B57E}"/>
              </a:ext>
            </a:extLst>
          </p:cNvPr>
          <p:cNvSpPr/>
          <p:nvPr/>
        </p:nvSpPr>
        <p:spPr>
          <a:xfrm>
            <a:off x="3280935" y="274645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Global storage? (Redis)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9E0B8-2C33-291D-B1FF-DE4B07CD62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35168" y="1355299"/>
            <a:ext cx="0" cy="6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D4DB7C-757E-8D13-98AF-F2398445536C}"/>
              </a:ext>
            </a:extLst>
          </p:cNvPr>
          <p:cNvGrpSpPr/>
          <p:nvPr/>
        </p:nvGrpSpPr>
        <p:grpSpPr>
          <a:xfrm>
            <a:off x="6189398" y="24142"/>
            <a:ext cx="2121889" cy="4077183"/>
            <a:chOff x="11511729" y="3092124"/>
            <a:chExt cx="1899407" cy="407718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B92237E-5351-6BB5-ECC9-02B3C68FAD6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1511729" y="3882954"/>
              <a:ext cx="1899407" cy="2204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C6ABB3-487C-CD4D-9C68-FB6BCAB876A5}"/>
                </a:ext>
              </a:extLst>
            </p:cNvPr>
            <p:cNvSpPr txBox="1"/>
            <p:nvPr/>
          </p:nvSpPr>
          <p:spPr>
            <a:xfrm rot="2800505">
              <a:off x="10773430" y="4965412"/>
              <a:ext cx="4077183" cy="33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A1E1E86-851E-CA07-7E08-AAC52CAF7E5D}"/>
              </a:ext>
            </a:extLst>
          </p:cNvPr>
          <p:cNvSpPr/>
          <p:nvPr/>
        </p:nvSpPr>
        <p:spPr>
          <a:xfrm>
            <a:off x="7355064" y="3066783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EE5033-DC4C-600C-332E-EF6B2DB332EE}"/>
              </a:ext>
            </a:extLst>
          </p:cNvPr>
          <p:cNvGrpSpPr/>
          <p:nvPr/>
        </p:nvGrpSpPr>
        <p:grpSpPr>
          <a:xfrm>
            <a:off x="9420447" y="4147437"/>
            <a:ext cx="2227782" cy="1452170"/>
            <a:chOff x="11860661" y="4649168"/>
            <a:chExt cx="1994198" cy="145217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8D1F15-FEC3-1DC4-1668-260AD4DAEA39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1860661" y="4649168"/>
              <a:ext cx="1754565" cy="1452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601157-A87A-6E93-0F26-674567459814}"/>
                </a:ext>
              </a:extLst>
            </p:cNvPr>
            <p:cNvSpPr txBox="1"/>
            <p:nvPr/>
          </p:nvSpPr>
          <p:spPr>
            <a:xfrm rot="2199221">
              <a:off x="11993437" y="5095014"/>
              <a:ext cx="186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pic>
        <p:nvPicPr>
          <p:cNvPr id="31" name="Graphic 30" descr="Robot with solid fill">
            <a:extLst>
              <a:ext uri="{FF2B5EF4-FFF2-40B4-BE49-F238E27FC236}">
                <a16:creationId xmlns:a16="http://schemas.microsoft.com/office/drawing/2014/main" id="{E815A8D8-78BE-B933-9E20-8A07D01A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5933" y="167145"/>
            <a:ext cx="1115279" cy="11152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B514A8-958E-A8BF-B766-BC7CAE4F5FBE}"/>
              </a:ext>
            </a:extLst>
          </p:cNvPr>
          <p:cNvSpPr txBox="1"/>
          <p:nvPr/>
        </p:nvSpPr>
        <p:spPr>
          <a:xfrm>
            <a:off x="10437965" y="1150551"/>
            <a:ext cx="16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9D14E7-3137-6572-5729-C89E44AE3AA8}"/>
              </a:ext>
            </a:extLst>
          </p:cNvPr>
          <p:cNvGrpSpPr/>
          <p:nvPr/>
        </p:nvGrpSpPr>
        <p:grpSpPr>
          <a:xfrm rot="16200000">
            <a:off x="8876049" y="1043490"/>
            <a:ext cx="1546900" cy="2499688"/>
            <a:chOff x="8825400" y="2587612"/>
            <a:chExt cx="1546900" cy="249968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F75735-F106-2561-CE7F-E9EC751146A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5400000" flipV="1">
              <a:off x="8644536" y="3178120"/>
              <a:ext cx="1908628" cy="1546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D09D1-30A3-78D6-D58B-68401B48E9F5}"/>
                </a:ext>
              </a:extLst>
            </p:cNvPr>
            <p:cNvSpPr txBox="1"/>
            <p:nvPr/>
          </p:nvSpPr>
          <p:spPr>
            <a:xfrm rot="3052507">
              <a:off x="8455364" y="3652790"/>
              <a:ext cx="249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7ADACD-8F77-2FB3-4FAB-B38ECA7D084B}"/>
              </a:ext>
            </a:extLst>
          </p:cNvPr>
          <p:cNvGrpSpPr/>
          <p:nvPr/>
        </p:nvGrpSpPr>
        <p:grpSpPr>
          <a:xfrm>
            <a:off x="6201485" y="426904"/>
            <a:ext cx="4236480" cy="388068"/>
            <a:chOff x="8843271" y="3559622"/>
            <a:chExt cx="4236480" cy="38806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A6838C-F838-1AED-516A-6CDBAF20D65F}"/>
                </a:ext>
              </a:extLst>
            </p:cNvPr>
            <p:cNvCxnSpPr>
              <a:cxnSpLocks/>
            </p:cNvCxnSpPr>
            <p:nvPr/>
          </p:nvCxnSpPr>
          <p:spPr>
            <a:xfrm>
              <a:off x="8843271" y="3939149"/>
              <a:ext cx="4236480" cy="8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9A64AB-36BF-FBB9-B891-6F5F052707CE}"/>
                </a:ext>
              </a:extLst>
            </p:cNvPr>
            <p:cNvSpPr txBox="1"/>
            <p:nvPr/>
          </p:nvSpPr>
          <p:spPr>
            <a:xfrm>
              <a:off x="8851465" y="3559622"/>
              <a:ext cx="422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5D530ACC-48AF-CA98-47B0-D61F3048B634}"/>
              </a:ext>
            </a:extLst>
          </p:cNvPr>
          <p:cNvSpPr/>
          <p:nvPr/>
        </p:nvSpPr>
        <p:spPr>
          <a:xfrm>
            <a:off x="7953122" y="1040626"/>
            <a:ext cx="2210528" cy="900251"/>
          </a:xfrm>
          <a:prstGeom prst="cloudCallout">
            <a:avLst>
              <a:gd name="adj1" fmla="val 78846"/>
              <a:gd name="adj2" fmla="val -56684"/>
            </a:avLst>
          </a:prstGeom>
          <a:solidFill>
            <a:srgbClr val="0097A7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Calculating user_name</a:t>
            </a:r>
            <a:endParaRPr lang="LID4096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37EB50-959A-AB69-B428-D42D971E6C3D}"/>
              </a:ext>
            </a:extLst>
          </p:cNvPr>
          <p:cNvCxnSpPr>
            <a:cxnSpLocks/>
          </p:cNvCxnSpPr>
          <p:nvPr/>
        </p:nvCxnSpPr>
        <p:spPr>
          <a:xfrm>
            <a:off x="11353800" y="1490751"/>
            <a:ext cx="0" cy="3985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0B3E35D-22EF-1043-033E-C0ADAB48B46C}"/>
              </a:ext>
            </a:extLst>
          </p:cNvPr>
          <p:cNvSpPr txBox="1"/>
          <p:nvPr/>
        </p:nvSpPr>
        <p:spPr>
          <a:xfrm rot="18783967">
            <a:off x="734434" y="4053215"/>
            <a:ext cx="363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D8AF56-787C-200D-DEB7-986D37FDF7E6}"/>
              </a:ext>
            </a:extLst>
          </p:cNvPr>
          <p:cNvCxnSpPr>
            <a:cxnSpLocks/>
          </p:cNvCxnSpPr>
          <p:nvPr/>
        </p:nvCxnSpPr>
        <p:spPr>
          <a:xfrm flipV="1">
            <a:off x="1515918" y="3019716"/>
            <a:ext cx="2387546" cy="2543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F814AA-2E7D-760C-4FAA-5ADE8DDA1006}"/>
              </a:ext>
            </a:extLst>
          </p:cNvPr>
          <p:cNvSpPr txBox="1"/>
          <p:nvPr/>
        </p:nvSpPr>
        <p:spPr>
          <a:xfrm>
            <a:off x="3274585" y="0"/>
            <a:ext cx="2923200" cy="369332"/>
          </a:xfrm>
          <a:prstGeom prst="rect">
            <a:avLst/>
          </a:prstGeom>
          <a:solidFill>
            <a:srgbClr val="FF818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Save result in Global Storage</a:t>
            </a:r>
            <a:endParaRPr lang="LID409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5B9811-A93D-25D9-3F40-5315A8D0799E}"/>
              </a:ext>
            </a:extLst>
          </p:cNvPr>
          <p:cNvSpPr txBox="1"/>
          <p:nvPr/>
        </p:nvSpPr>
        <p:spPr>
          <a:xfrm>
            <a:off x="55334" y="5233819"/>
            <a:ext cx="2923200" cy="369332"/>
          </a:xfrm>
          <a:prstGeom prst="rect">
            <a:avLst/>
          </a:prstGeom>
          <a:solidFill>
            <a:srgbClr val="FF818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Save result in Local Storage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37410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8DFC8-8C45-0562-F283-1A863BC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754096" y="4570082"/>
            <a:ext cx="2743200" cy="365125"/>
          </a:xfrm>
        </p:spPr>
        <p:txBody>
          <a:bodyPr/>
          <a:lstStyle/>
          <a:p>
            <a:fld id="{AE8AD833-6958-4997-A518-B58504E7E1CB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88" y="233901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2877117" y="4159035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FD3DB3-4B23-B6EF-6C3E-877D0BF78E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86520" y="4325290"/>
            <a:ext cx="6175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2A2410-8293-D5DC-C0A8-DD40C3F95318}"/>
              </a:ext>
            </a:extLst>
          </p:cNvPr>
          <p:cNvSpPr/>
          <p:nvPr/>
        </p:nvSpPr>
        <p:spPr>
          <a:xfrm>
            <a:off x="10205181" y="3776496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Local Storage?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2938902" y="2211839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13440-8561-DA81-354E-8A782F30FC60}"/>
              </a:ext>
            </a:extLst>
          </p:cNvPr>
          <p:cNvGrpSpPr/>
          <p:nvPr/>
        </p:nvGrpSpPr>
        <p:grpSpPr>
          <a:xfrm>
            <a:off x="13128156" y="3984334"/>
            <a:ext cx="2361552" cy="369332"/>
            <a:chOff x="11317513" y="3586348"/>
            <a:chExt cx="236155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7BE401-E26D-35C7-1447-18F57FFCA53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A0668B-71D3-69C7-AA02-F94C0AEBB939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52CEE6A-4969-5433-4D3C-FB0CCAE8C6B0}"/>
              </a:ext>
            </a:extLst>
          </p:cNvPr>
          <p:cNvSpPr/>
          <p:nvPr/>
        </p:nvSpPr>
        <p:spPr>
          <a:xfrm>
            <a:off x="15489707" y="3776496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C7005E-C741-4206-65E3-ACE97EB5C6EB}"/>
              </a:ext>
            </a:extLst>
          </p:cNvPr>
          <p:cNvGrpSpPr/>
          <p:nvPr/>
        </p:nvGrpSpPr>
        <p:grpSpPr>
          <a:xfrm>
            <a:off x="18398172" y="4033713"/>
            <a:ext cx="2361552" cy="369332"/>
            <a:chOff x="11317513" y="3586348"/>
            <a:chExt cx="236155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3E48DC-D3E6-7BA6-FD4C-0FA073A758A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14" y="3918837"/>
              <a:ext cx="2361551" cy="11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44FC7-E1D7-4BDA-3F13-3EA6F9EEC81B}"/>
                </a:ext>
              </a:extLst>
            </p:cNvPr>
            <p:cNvSpPr txBox="1"/>
            <p:nvPr/>
          </p:nvSpPr>
          <p:spPr>
            <a:xfrm>
              <a:off x="11317513" y="3586348"/>
              <a:ext cx="236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20774234" y="3813339"/>
            <a:ext cx="1499578" cy="10806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E8D3F-E4CB-ECAC-1465-EE963CC0B95F}"/>
              </a:ext>
            </a:extLst>
          </p:cNvPr>
          <p:cNvSpPr txBox="1"/>
          <p:nvPr/>
        </p:nvSpPr>
        <p:spPr>
          <a:xfrm>
            <a:off x="4142335" y="4004932"/>
            <a:ext cx="606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</a:t>
            </a:r>
            <a:endParaRPr lang="LID4096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9E23C-BEF9-E811-4ED0-C0D6CE7ABC84}"/>
              </a:ext>
            </a:extLst>
          </p:cNvPr>
          <p:cNvCxnSpPr>
            <a:cxnSpLocks/>
          </p:cNvCxnSpPr>
          <p:nvPr/>
        </p:nvCxnSpPr>
        <p:spPr>
          <a:xfrm flipH="1" flipV="1">
            <a:off x="15441655" y="1168769"/>
            <a:ext cx="1502286" cy="2607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CE097-6EE3-0A58-386D-3810E8FB1295}"/>
              </a:ext>
            </a:extLst>
          </p:cNvPr>
          <p:cNvSpPr txBox="1"/>
          <p:nvPr/>
        </p:nvSpPr>
        <p:spPr>
          <a:xfrm rot="3574503">
            <a:off x="14878669" y="2191406"/>
            <a:ext cx="30375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93A2C-0330-5F55-62C9-CBF1FA2B515F}"/>
              </a:ext>
            </a:extLst>
          </p:cNvPr>
          <p:cNvSpPr/>
          <p:nvPr/>
        </p:nvSpPr>
        <p:spPr>
          <a:xfrm>
            <a:off x="13424431" y="213277"/>
            <a:ext cx="2908465" cy="88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 Https request to server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D5DE5-994C-5FC4-625C-5D0622E4B57E}"/>
              </a:ext>
            </a:extLst>
          </p:cNvPr>
          <p:cNvSpPr/>
          <p:nvPr/>
        </p:nvSpPr>
        <p:spPr>
          <a:xfrm>
            <a:off x="13424431" y="-1511623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user in Global storage? (Redis)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9E0B8-2C33-291D-B1FF-DE4B07CD62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4878664" y="-430969"/>
            <a:ext cx="0" cy="623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D4DB7C-757E-8D13-98AF-F2398445536C}"/>
              </a:ext>
            </a:extLst>
          </p:cNvPr>
          <p:cNvGrpSpPr/>
          <p:nvPr/>
        </p:nvGrpSpPr>
        <p:grpSpPr>
          <a:xfrm>
            <a:off x="16332902" y="-1762126"/>
            <a:ext cx="10997419" cy="5072621"/>
            <a:chOff x="12646718" y="2096686"/>
            <a:chExt cx="9844350" cy="507262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B92237E-5351-6BB5-ECC9-02B3C68FAD6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0591662" y="2096686"/>
              <a:ext cx="1899406" cy="2204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C6ABB3-487C-CD4D-9C68-FB6BCAB876A5}"/>
                </a:ext>
              </a:extLst>
            </p:cNvPr>
            <p:cNvSpPr txBox="1"/>
            <p:nvPr/>
          </p:nvSpPr>
          <p:spPr>
            <a:xfrm rot="2800505">
              <a:off x="10773430" y="4965412"/>
              <a:ext cx="4077183" cy="33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A1E1E86-851E-CA07-7E08-AAC52CAF7E5D}"/>
              </a:ext>
            </a:extLst>
          </p:cNvPr>
          <p:cNvSpPr/>
          <p:nvPr/>
        </p:nvSpPr>
        <p:spPr>
          <a:xfrm>
            <a:off x="17498560" y="1280515"/>
            <a:ext cx="2908465" cy="1080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classification valid?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EE5033-DC4C-600C-332E-EF6B2DB332EE}"/>
              </a:ext>
            </a:extLst>
          </p:cNvPr>
          <p:cNvGrpSpPr/>
          <p:nvPr/>
        </p:nvGrpSpPr>
        <p:grpSpPr>
          <a:xfrm>
            <a:off x="19563943" y="2361169"/>
            <a:ext cx="11955205" cy="2601446"/>
            <a:chOff x="11993437" y="2862900"/>
            <a:chExt cx="10701719" cy="260144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8D1F15-FEC3-1DC4-1668-260AD4DAEA39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0940591" y="2862900"/>
              <a:ext cx="1754565" cy="14521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601157-A87A-6E93-0F26-674567459814}"/>
                </a:ext>
              </a:extLst>
            </p:cNvPr>
            <p:cNvSpPr txBox="1"/>
            <p:nvPr/>
          </p:nvSpPr>
          <p:spPr>
            <a:xfrm rot="2199221">
              <a:off x="11993437" y="5095014"/>
              <a:ext cx="186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Yes</a:t>
              </a:r>
              <a:endParaRPr lang="LID4096" dirty="0"/>
            </a:p>
          </p:txBody>
        </p:sp>
      </p:grpSp>
      <p:pic>
        <p:nvPicPr>
          <p:cNvPr id="31" name="Graphic 30" descr="Robot with solid fill">
            <a:extLst>
              <a:ext uri="{FF2B5EF4-FFF2-40B4-BE49-F238E27FC236}">
                <a16:creationId xmlns:a16="http://schemas.microsoft.com/office/drawing/2014/main" id="{E815A8D8-78BE-B933-9E20-8A07D01A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99429" y="-1619123"/>
            <a:ext cx="1115279" cy="11152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B514A8-958E-A8BF-B766-BC7CAE4F5FBE}"/>
              </a:ext>
            </a:extLst>
          </p:cNvPr>
          <p:cNvSpPr txBox="1"/>
          <p:nvPr/>
        </p:nvSpPr>
        <p:spPr>
          <a:xfrm>
            <a:off x="20581461" y="-635717"/>
            <a:ext cx="16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9D14E7-3137-6572-5729-C89E44AE3AA8}"/>
              </a:ext>
            </a:extLst>
          </p:cNvPr>
          <p:cNvGrpSpPr/>
          <p:nvPr/>
        </p:nvGrpSpPr>
        <p:grpSpPr>
          <a:xfrm rot="16200000">
            <a:off x="18473987" y="-5723840"/>
            <a:ext cx="2638046" cy="12461803"/>
            <a:chOff x="9520542" y="2587612"/>
            <a:chExt cx="2638046" cy="1246180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F75735-F106-2561-CE7F-E9EC751146A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5400000" flipV="1">
              <a:off x="10430824" y="13321651"/>
              <a:ext cx="1908628" cy="1546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D09D1-30A3-78D6-D58B-68401B48E9F5}"/>
                </a:ext>
              </a:extLst>
            </p:cNvPr>
            <p:cNvSpPr txBox="1"/>
            <p:nvPr/>
          </p:nvSpPr>
          <p:spPr>
            <a:xfrm rot="3052507">
              <a:off x="8455364" y="3652790"/>
              <a:ext cx="249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7ADACD-8F77-2FB3-4FAB-B38ECA7D084B}"/>
              </a:ext>
            </a:extLst>
          </p:cNvPr>
          <p:cNvGrpSpPr/>
          <p:nvPr/>
        </p:nvGrpSpPr>
        <p:grpSpPr>
          <a:xfrm>
            <a:off x="16344981" y="-1359364"/>
            <a:ext cx="4236480" cy="388068"/>
            <a:chOff x="8843271" y="3559622"/>
            <a:chExt cx="4236480" cy="38806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A6838C-F838-1AED-516A-6CDBAF20D65F}"/>
                </a:ext>
              </a:extLst>
            </p:cNvPr>
            <p:cNvCxnSpPr>
              <a:cxnSpLocks/>
            </p:cNvCxnSpPr>
            <p:nvPr/>
          </p:nvCxnSpPr>
          <p:spPr>
            <a:xfrm>
              <a:off x="8843271" y="3939149"/>
              <a:ext cx="4236480" cy="8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9A64AB-36BF-FBB9-B891-6F5F052707CE}"/>
                </a:ext>
              </a:extLst>
            </p:cNvPr>
            <p:cNvSpPr txBox="1"/>
            <p:nvPr/>
          </p:nvSpPr>
          <p:spPr>
            <a:xfrm>
              <a:off x="8851465" y="3559622"/>
              <a:ext cx="422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LID4096" dirty="0"/>
            </a:p>
          </p:txBody>
        </p:sp>
      </p:grp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5D530ACC-48AF-CA98-47B0-D61F3048B634}"/>
              </a:ext>
            </a:extLst>
          </p:cNvPr>
          <p:cNvSpPr/>
          <p:nvPr/>
        </p:nvSpPr>
        <p:spPr>
          <a:xfrm>
            <a:off x="18096618" y="-745642"/>
            <a:ext cx="2210528" cy="900251"/>
          </a:xfrm>
          <a:prstGeom prst="cloudCallout">
            <a:avLst>
              <a:gd name="adj1" fmla="val 78846"/>
              <a:gd name="adj2" fmla="val -56684"/>
            </a:avLst>
          </a:prstGeom>
          <a:solidFill>
            <a:srgbClr val="0097A7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Calculating user_name</a:t>
            </a:r>
            <a:endParaRPr lang="LID4096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37EB50-959A-AB69-B428-D42D971E6C3D}"/>
              </a:ext>
            </a:extLst>
          </p:cNvPr>
          <p:cNvCxnSpPr>
            <a:cxnSpLocks/>
          </p:cNvCxnSpPr>
          <p:nvPr/>
        </p:nvCxnSpPr>
        <p:spPr>
          <a:xfrm>
            <a:off x="21497296" y="-295517"/>
            <a:ext cx="0" cy="3985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B22F07-F72A-3026-DE22-1BBCC244D53D}"/>
              </a:ext>
            </a:extLst>
          </p:cNvPr>
          <p:cNvSpPr txBox="1"/>
          <p:nvPr/>
        </p:nvSpPr>
        <p:spPr>
          <a:xfrm rot="18783967">
            <a:off x="10853635" y="2238314"/>
            <a:ext cx="363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</a:t>
            </a:r>
            <a:endParaRPr lang="LID4096" b="1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7F06F-6D2C-6C4E-AD2E-F36F97D45D25}"/>
              </a:ext>
            </a:extLst>
          </p:cNvPr>
          <p:cNvCxnSpPr>
            <a:cxnSpLocks/>
          </p:cNvCxnSpPr>
          <p:nvPr/>
        </p:nvCxnSpPr>
        <p:spPr>
          <a:xfrm flipV="1">
            <a:off x="11635119" y="1204815"/>
            <a:ext cx="2387546" cy="2543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A4CC6E-D7E5-1043-73F9-51BE568E763D}"/>
              </a:ext>
            </a:extLst>
          </p:cNvPr>
          <p:cNvSpPr txBox="1"/>
          <p:nvPr/>
        </p:nvSpPr>
        <p:spPr>
          <a:xfrm>
            <a:off x="13418823" y="-1814761"/>
            <a:ext cx="2923200" cy="369332"/>
          </a:xfrm>
          <a:prstGeom prst="rect">
            <a:avLst/>
          </a:prstGeom>
          <a:solidFill>
            <a:srgbClr val="FF818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Save result in Global Storage</a:t>
            </a:r>
            <a:endParaRPr lang="LID4096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4B1E2-3758-1219-ED7E-FB87AF784FA4}"/>
              </a:ext>
            </a:extLst>
          </p:cNvPr>
          <p:cNvSpPr txBox="1"/>
          <p:nvPr/>
        </p:nvSpPr>
        <p:spPr>
          <a:xfrm>
            <a:off x="10199572" y="3419058"/>
            <a:ext cx="2923200" cy="369332"/>
          </a:xfrm>
          <a:prstGeom prst="rect">
            <a:avLst/>
          </a:prstGeom>
          <a:solidFill>
            <a:srgbClr val="FF818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Save result in Local Storage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964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88" y="233901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2877117" y="4159035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2938902" y="2211839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163384" y="3813339"/>
            <a:ext cx="1499578" cy="10806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514A8-958E-A8BF-B766-BC7CAE4F5FBE}"/>
              </a:ext>
            </a:extLst>
          </p:cNvPr>
          <p:cNvSpPr txBox="1"/>
          <p:nvPr/>
        </p:nvSpPr>
        <p:spPr>
          <a:xfrm>
            <a:off x="20581461" y="-635717"/>
            <a:ext cx="16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351860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88" y="233901"/>
            <a:ext cx="7654237" cy="618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55E30-115B-C100-0874-15E61CF0FF22}"/>
              </a:ext>
            </a:extLst>
          </p:cNvPr>
          <p:cNvSpPr txBox="1"/>
          <p:nvPr/>
        </p:nvSpPr>
        <p:spPr>
          <a:xfrm>
            <a:off x="2877117" y="4159035"/>
            <a:ext cx="1009403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2938902" y="2211839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163384" y="3813339"/>
            <a:ext cx="1499578" cy="10806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514A8-958E-A8BF-B766-BC7CAE4F5FBE}"/>
              </a:ext>
            </a:extLst>
          </p:cNvPr>
          <p:cNvSpPr txBox="1"/>
          <p:nvPr/>
        </p:nvSpPr>
        <p:spPr>
          <a:xfrm>
            <a:off x="20581461" y="-635717"/>
            <a:ext cx="16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717D4-4739-0FBC-16EF-7DC6B70EEE02}"/>
              </a:ext>
            </a:extLst>
          </p:cNvPr>
          <p:cNvSpPr txBox="1"/>
          <p:nvPr/>
        </p:nvSpPr>
        <p:spPr>
          <a:xfrm>
            <a:off x="4336900" y="3976916"/>
            <a:ext cx="580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 is bot</a:t>
            </a:r>
            <a:endParaRPr lang="LID4096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72D122-5B5E-AC6C-B8A2-5201E6E8FD17}"/>
              </a:ext>
            </a:extLst>
          </p:cNvPr>
          <p:cNvCxnSpPr>
            <a:cxnSpLocks/>
          </p:cNvCxnSpPr>
          <p:nvPr/>
        </p:nvCxnSpPr>
        <p:spPr>
          <a:xfrm flipH="1">
            <a:off x="4209143" y="4336472"/>
            <a:ext cx="5936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92EC58-4ADF-C0A8-CF60-AB2664B452D0}"/>
              </a:ext>
            </a:extLst>
          </p:cNvPr>
          <p:cNvSpPr/>
          <p:nvPr/>
        </p:nvSpPr>
        <p:spPr>
          <a:xfrm rot="10800000">
            <a:off x="723481" y="1467059"/>
            <a:ext cx="10205776" cy="3778181"/>
          </a:xfrm>
          <a:custGeom>
            <a:avLst/>
            <a:gdLst>
              <a:gd name="connsiteX0" fmla="*/ 0 w 10205776"/>
              <a:gd name="connsiteY0" fmla="*/ 0 h 3778181"/>
              <a:gd name="connsiteX1" fmla="*/ 374212 w 10205776"/>
              <a:gd name="connsiteY1" fmla="*/ 0 h 3778181"/>
              <a:gd name="connsiteX2" fmla="*/ 850481 w 10205776"/>
              <a:gd name="connsiteY2" fmla="*/ 0 h 3778181"/>
              <a:gd name="connsiteX3" fmla="*/ 1224693 w 10205776"/>
              <a:gd name="connsiteY3" fmla="*/ 0 h 3778181"/>
              <a:gd name="connsiteX4" fmla="*/ 1700963 w 10205776"/>
              <a:gd name="connsiteY4" fmla="*/ 0 h 3778181"/>
              <a:gd name="connsiteX5" fmla="*/ 2585463 w 10205776"/>
              <a:gd name="connsiteY5" fmla="*/ 0 h 3778181"/>
              <a:gd name="connsiteX6" fmla="*/ 3061733 w 10205776"/>
              <a:gd name="connsiteY6" fmla="*/ 0 h 3778181"/>
              <a:gd name="connsiteX7" fmla="*/ 3640060 w 10205776"/>
              <a:gd name="connsiteY7" fmla="*/ 0 h 3778181"/>
              <a:gd name="connsiteX8" fmla="*/ 4320445 w 10205776"/>
              <a:gd name="connsiteY8" fmla="*/ 0 h 3778181"/>
              <a:gd name="connsiteX9" fmla="*/ 5102888 w 10205776"/>
              <a:gd name="connsiteY9" fmla="*/ 0 h 3778181"/>
              <a:gd name="connsiteX10" fmla="*/ 5885331 w 10205776"/>
              <a:gd name="connsiteY10" fmla="*/ 0 h 3778181"/>
              <a:gd name="connsiteX11" fmla="*/ 6259543 w 10205776"/>
              <a:gd name="connsiteY11" fmla="*/ 0 h 3778181"/>
              <a:gd name="connsiteX12" fmla="*/ 6837870 w 10205776"/>
              <a:gd name="connsiteY12" fmla="*/ 0 h 3778181"/>
              <a:gd name="connsiteX13" fmla="*/ 7620313 w 10205776"/>
              <a:gd name="connsiteY13" fmla="*/ 0 h 3778181"/>
              <a:gd name="connsiteX14" fmla="*/ 8504813 w 10205776"/>
              <a:gd name="connsiteY14" fmla="*/ 0 h 3778181"/>
              <a:gd name="connsiteX15" fmla="*/ 9389314 w 10205776"/>
              <a:gd name="connsiteY15" fmla="*/ 0 h 3778181"/>
              <a:gd name="connsiteX16" fmla="*/ 10205776 w 10205776"/>
              <a:gd name="connsiteY16" fmla="*/ 0 h 3778181"/>
              <a:gd name="connsiteX17" fmla="*/ 10205776 w 10205776"/>
              <a:gd name="connsiteY17" fmla="*/ 516351 h 3778181"/>
              <a:gd name="connsiteX18" fmla="*/ 10205776 w 10205776"/>
              <a:gd name="connsiteY18" fmla="*/ 1146048 h 3778181"/>
              <a:gd name="connsiteX19" fmla="*/ 10205776 w 10205776"/>
              <a:gd name="connsiteY19" fmla="*/ 1775745 h 3778181"/>
              <a:gd name="connsiteX20" fmla="*/ 10205776 w 10205776"/>
              <a:gd name="connsiteY20" fmla="*/ 2443224 h 3778181"/>
              <a:gd name="connsiteX21" fmla="*/ 10205776 w 10205776"/>
              <a:gd name="connsiteY21" fmla="*/ 2959575 h 3778181"/>
              <a:gd name="connsiteX22" fmla="*/ 10205776 w 10205776"/>
              <a:gd name="connsiteY22" fmla="*/ 3778181 h 3778181"/>
              <a:gd name="connsiteX23" fmla="*/ 9627449 w 10205776"/>
              <a:gd name="connsiteY23" fmla="*/ 3778181 h 3778181"/>
              <a:gd name="connsiteX24" fmla="*/ 8742948 w 10205776"/>
              <a:gd name="connsiteY24" fmla="*/ 3778181 h 3778181"/>
              <a:gd name="connsiteX25" fmla="*/ 7858448 w 10205776"/>
              <a:gd name="connsiteY25" fmla="*/ 3778181 h 3778181"/>
              <a:gd name="connsiteX26" fmla="*/ 7178062 w 10205776"/>
              <a:gd name="connsiteY26" fmla="*/ 3778181 h 3778181"/>
              <a:gd name="connsiteX27" fmla="*/ 6803851 w 10205776"/>
              <a:gd name="connsiteY27" fmla="*/ 3778181 h 3778181"/>
              <a:gd name="connsiteX28" fmla="*/ 6429639 w 10205776"/>
              <a:gd name="connsiteY28" fmla="*/ 3778181 h 3778181"/>
              <a:gd name="connsiteX29" fmla="*/ 5545138 w 10205776"/>
              <a:gd name="connsiteY29" fmla="*/ 3778181 h 3778181"/>
              <a:gd name="connsiteX30" fmla="*/ 5068869 w 10205776"/>
              <a:gd name="connsiteY30" fmla="*/ 3778181 h 3778181"/>
              <a:gd name="connsiteX31" fmla="*/ 4592599 w 10205776"/>
              <a:gd name="connsiteY31" fmla="*/ 3778181 h 3778181"/>
              <a:gd name="connsiteX32" fmla="*/ 3912214 w 10205776"/>
              <a:gd name="connsiteY32" fmla="*/ 3778181 h 3778181"/>
              <a:gd name="connsiteX33" fmla="*/ 3435945 w 10205776"/>
              <a:gd name="connsiteY33" fmla="*/ 3778181 h 3778181"/>
              <a:gd name="connsiteX34" fmla="*/ 2959675 w 10205776"/>
              <a:gd name="connsiteY34" fmla="*/ 3778181 h 3778181"/>
              <a:gd name="connsiteX35" fmla="*/ 2075174 w 10205776"/>
              <a:gd name="connsiteY35" fmla="*/ 3778181 h 3778181"/>
              <a:gd name="connsiteX36" fmla="*/ 1394789 w 10205776"/>
              <a:gd name="connsiteY36" fmla="*/ 3778181 h 3778181"/>
              <a:gd name="connsiteX37" fmla="*/ 1020578 w 10205776"/>
              <a:gd name="connsiteY37" fmla="*/ 3778181 h 3778181"/>
              <a:gd name="connsiteX38" fmla="*/ 0 w 10205776"/>
              <a:gd name="connsiteY38" fmla="*/ 3778181 h 3778181"/>
              <a:gd name="connsiteX39" fmla="*/ 0 w 10205776"/>
              <a:gd name="connsiteY39" fmla="*/ 3110702 h 3778181"/>
              <a:gd name="connsiteX40" fmla="*/ 0 w 10205776"/>
              <a:gd name="connsiteY40" fmla="*/ 2443224 h 3778181"/>
              <a:gd name="connsiteX41" fmla="*/ 0 w 10205776"/>
              <a:gd name="connsiteY41" fmla="*/ 1813527 h 3778181"/>
              <a:gd name="connsiteX42" fmla="*/ 0 w 10205776"/>
              <a:gd name="connsiteY42" fmla="*/ 1183830 h 3778181"/>
              <a:gd name="connsiteX43" fmla="*/ 0 w 10205776"/>
              <a:gd name="connsiteY43" fmla="*/ 0 h 377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05776" h="3778181" fill="none" extrusionOk="0">
                <a:moveTo>
                  <a:pt x="0" y="0"/>
                </a:moveTo>
                <a:cubicBezTo>
                  <a:pt x="177394" y="-11669"/>
                  <a:pt x="277655" y="12781"/>
                  <a:pt x="374212" y="0"/>
                </a:cubicBezTo>
                <a:cubicBezTo>
                  <a:pt x="470769" y="-12781"/>
                  <a:pt x="660225" y="18044"/>
                  <a:pt x="850481" y="0"/>
                </a:cubicBezTo>
                <a:cubicBezTo>
                  <a:pt x="1040737" y="-18044"/>
                  <a:pt x="1095360" y="3811"/>
                  <a:pt x="1224693" y="0"/>
                </a:cubicBezTo>
                <a:cubicBezTo>
                  <a:pt x="1354026" y="-3811"/>
                  <a:pt x="1499119" y="-21449"/>
                  <a:pt x="1700963" y="0"/>
                </a:cubicBezTo>
                <a:cubicBezTo>
                  <a:pt x="1902807" y="21449"/>
                  <a:pt x="2348923" y="-31945"/>
                  <a:pt x="2585463" y="0"/>
                </a:cubicBezTo>
                <a:cubicBezTo>
                  <a:pt x="2822003" y="31945"/>
                  <a:pt x="2920829" y="-19894"/>
                  <a:pt x="3061733" y="0"/>
                </a:cubicBezTo>
                <a:cubicBezTo>
                  <a:pt x="3202637" y="19894"/>
                  <a:pt x="3485594" y="-19996"/>
                  <a:pt x="3640060" y="0"/>
                </a:cubicBezTo>
                <a:cubicBezTo>
                  <a:pt x="3794526" y="19996"/>
                  <a:pt x="4139257" y="17168"/>
                  <a:pt x="4320445" y="0"/>
                </a:cubicBezTo>
                <a:cubicBezTo>
                  <a:pt x="4501633" y="-17168"/>
                  <a:pt x="4759260" y="-12134"/>
                  <a:pt x="5102888" y="0"/>
                </a:cubicBezTo>
                <a:cubicBezTo>
                  <a:pt x="5446516" y="12134"/>
                  <a:pt x="5576684" y="11418"/>
                  <a:pt x="5885331" y="0"/>
                </a:cubicBezTo>
                <a:cubicBezTo>
                  <a:pt x="6193978" y="-11418"/>
                  <a:pt x="6138627" y="687"/>
                  <a:pt x="6259543" y="0"/>
                </a:cubicBezTo>
                <a:cubicBezTo>
                  <a:pt x="6380459" y="-687"/>
                  <a:pt x="6671428" y="-20557"/>
                  <a:pt x="6837870" y="0"/>
                </a:cubicBezTo>
                <a:cubicBezTo>
                  <a:pt x="7004312" y="20557"/>
                  <a:pt x="7265855" y="-15908"/>
                  <a:pt x="7620313" y="0"/>
                </a:cubicBezTo>
                <a:cubicBezTo>
                  <a:pt x="7974771" y="15908"/>
                  <a:pt x="8196289" y="-41895"/>
                  <a:pt x="8504813" y="0"/>
                </a:cubicBezTo>
                <a:cubicBezTo>
                  <a:pt x="8813337" y="41895"/>
                  <a:pt x="9104647" y="-2363"/>
                  <a:pt x="9389314" y="0"/>
                </a:cubicBezTo>
                <a:cubicBezTo>
                  <a:pt x="9673981" y="2363"/>
                  <a:pt x="9927138" y="-26278"/>
                  <a:pt x="10205776" y="0"/>
                </a:cubicBezTo>
                <a:cubicBezTo>
                  <a:pt x="10231082" y="108400"/>
                  <a:pt x="10228537" y="316222"/>
                  <a:pt x="10205776" y="516351"/>
                </a:cubicBezTo>
                <a:cubicBezTo>
                  <a:pt x="10183015" y="716480"/>
                  <a:pt x="10215479" y="1005603"/>
                  <a:pt x="10205776" y="1146048"/>
                </a:cubicBezTo>
                <a:cubicBezTo>
                  <a:pt x="10196073" y="1286493"/>
                  <a:pt x="10208565" y="1494911"/>
                  <a:pt x="10205776" y="1775745"/>
                </a:cubicBezTo>
                <a:cubicBezTo>
                  <a:pt x="10202987" y="2056579"/>
                  <a:pt x="10221129" y="2203113"/>
                  <a:pt x="10205776" y="2443224"/>
                </a:cubicBezTo>
                <a:cubicBezTo>
                  <a:pt x="10190423" y="2683335"/>
                  <a:pt x="10181723" y="2704661"/>
                  <a:pt x="10205776" y="2959575"/>
                </a:cubicBezTo>
                <a:cubicBezTo>
                  <a:pt x="10229829" y="3214489"/>
                  <a:pt x="10165167" y="3515576"/>
                  <a:pt x="10205776" y="3778181"/>
                </a:cubicBezTo>
                <a:cubicBezTo>
                  <a:pt x="9940060" y="3783112"/>
                  <a:pt x="9839455" y="3763434"/>
                  <a:pt x="9627449" y="3778181"/>
                </a:cubicBezTo>
                <a:cubicBezTo>
                  <a:pt x="9415443" y="3792928"/>
                  <a:pt x="9168520" y="3767746"/>
                  <a:pt x="8742948" y="3778181"/>
                </a:cubicBezTo>
                <a:cubicBezTo>
                  <a:pt x="8317376" y="3788616"/>
                  <a:pt x="8100770" y="3773345"/>
                  <a:pt x="7858448" y="3778181"/>
                </a:cubicBezTo>
                <a:cubicBezTo>
                  <a:pt x="7616126" y="3783017"/>
                  <a:pt x="7406525" y="3748752"/>
                  <a:pt x="7178062" y="3778181"/>
                </a:cubicBezTo>
                <a:cubicBezTo>
                  <a:pt x="6949599" y="3807610"/>
                  <a:pt x="6928592" y="3776222"/>
                  <a:pt x="6803851" y="3778181"/>
                </a:cubicBezTo>
                <a:cubicBezTo>
                  <a:pt x="6679110" y="3780140"/>
                  <a:pt x="6528309" y="3795950"/>
                  <a:pt x="6429639" y="3778181"/>
                </a:cubicBezTo>
                <a:cubicBezTo>
                  <a:pt x="6330969" y="3760412"/>
                  <a:pt x="5856574" y="3800467"/>
                  <a:pt x="5545138" y="3778181"/>
                </a:cubicBezTo>
                <a:cubicBezTo>
                  <a:pt x="5233702" y="3755895"/>
                  <a:pt x="5283611" y="3782922"/>
                  <a:pt x="5068869" y="3778181"/>
                </a:cubicBezTo>
                <a:cubicBezTo>
                  <a:pt x="4854127" y="3773440"/>
                  <a:pt x="4725214" y="3782260"/>
                  <a:pt x="4592599" y="3778181"/>
                </a:cubicBezTo>
                <a:cubicBezTo>
                  <a:pt x="4459984" y="3774103"/>
                  <a:pt x="4225635" y="3778823"/>
                  <a:pt x="3912214" y="3778181"/>
                </a:cubicBezTo>
                <a:cubicBezTo>
                  <a:pt x="3598793" y="3777539"/>
                  <a:pt x="3647671" y="3776234"/>
                  <a:pt x="3435945" y="3778181"/>
                </a:cubicBezTo>
                <a:cubicBezTo>
                  <a:pt x="3224219" y="3780128"/>
                  <a:pt x="3124061" y="3770409"/>
                  <a:pt x="2959675" y="3778181"/>
                </a:cubicBezTo>
                <a:cubicBezTo>
                  <a:pt x="2795289" y="3785954"/>
                  <a:pt x="2371892" y="3814764"/>
                  <a:pt x="2075174" y="3778181"/>
                </a:cubicBezTo>
                <a:cubicBezTo>
                  <a:pt x="1778456" y="3741598"/>
                  <a:pt x="1728190" y="3783792"/>
                  <a:pt x="1394789" y="3778181"/>
                </a:cubicBezTo>
                <a:cubicBezTo>
                  <a:pt x="1061389" y="3772570"/>
                  <a:pt x="1191264" y="3785735"/>
                  <a:pt x="1020578" y="3778181"/>
                </a:cubicBezTo>
                <a:cubicBezTo>
                  <a:pt x="849892" y="3770627"/>
                  <a:pt x="453647" y="3783543"/>
                  <a:pt x="0" y="3778181"/>
                </a:cubicBezTo>
                <a:cubicBezTo>
                  <a:pt x="9020" y="3585818"/>
                  <a:pt x="22071" y="3363263"/>
                  <a:pt x="0" y="3110702"/>
                </a:cubicBezTo>
                <a:cubicBezTo>
                  <a:pt x="-22071" y="2858141"/>
                  <a:pt x="10750" y="2702933"/>
                  <a:pt x="0" y="2443224"/>
                </a:cubicBezTo>
                <a:cubicBezTo>
                  <a:pt x="-10750" y="2183515"/>
                  <a:pt x="8595" y="2044361"/>
                  <a:pt x="0" y="1813527"/>
                </a:cubicBezTo>
                <a:cubicBezTo>
                  <a:pt x="-8595" y="1582693"/>
                  <a:pt x="1280" y="1314450"/>
                  <a:pt x="0" y="1183830"/>
                </a:cubicBezTo>
                <a:cubicBezTo>
                  <a:pt x="-1280" y="1053210"/>
                  <a:pt x="-42148" y="280733"/>
                  <a:pt x="0" y="0"/>
                </a:cubicBezTo>
                <a:close/>
              </a:path>
              <a:path w="10205776" h="3778181" stroke="0" extrusionOk="0">
                <a:moveTo>
                  <a:pt x="0" y="0"/>
                </a:moveTo>
                <a:cubicBezTo>
                  <a:pt x="371701" y="29586"/>
                  <a:pt x="613878" y="18773"/>
                  <a:pt x="884501" y="0"/>
                </a:cubicBezTo>
                <a:cubicBezTo>
                  <a:pt x="1155124" y="-18773"/>
                  <a:pt x="1272589" y="14006"/>
                  <a:pt x="1564886" y="0"/>
                </a:cubicBezTo>
                <a:cubicBezTo>
                  <a:pt x="1857183" y="-14006"/>
                  <a:pt x="1861282" y="18407"/>
                  <a:pt x="2041155" y="0"/>
                </a:cubicBezTo>
                <a:cubicBezTo>
                  <a:pt x="2221028" y="-18407"/>
                  <a:pt x="2393878" y="-31065"/>
                  <a:pt x="2721540" y="0"/>
                </a:cubicBezTo>
                <a:cubicBezTo>
                  <a:pt x="3049202" y="31065"/>
                  <a:pt x="3282864" y="8742"/>
                  <a:pt x="3606041" y="0"/>
                </a:cubicBezTo>
                <a:cubicBezTo>
                  <a:pt x="3929218" y="-8742"/>
                  <a:pt x="3879260" y="16071"/>
                  <a:pt x="4082310" y="0"/>
                </a:cubicBezTo>
                <a:cubicBezTo>
                  <a:pt x="4285360" y="-16071"/>
                  <a:pt x="4310312" y="5458"/>
                  <a:pt x="4456522" y="0"/>
                </a:cubicBezTo>
                <a:cubicBezTo>
                  <a:pt x="4602732" y="-5458"/>
                  <a:pt x="4934234" y="5863"/>
                  <a:pt x="5136907" y="0"/>
                </a:cubicBezTo>
                <a:cubicBezTo>
                  <a:pt x="5339581" y="-5863"/>
                  <a:pt x="5662370" y="-17763"/>
                  <a:pt x="5817292" y="0"/>
                </a:cubicBezTo>
                <a:cubicBezTo>
                  <a:pt x="5972214" y="17763"/>
                  <a:pt x="6439361" y="24485"/>
                  <a:pt x="6599735" y="0"/>
                </a:cubicBezTo>
                <a:cubicBezTo>
                  <a:pt x="6760109" y="-24485"/>
                  <a:pt x="7044612" y="6255"/>
                  <a:pt x="7178062" y="0"/>
                </a:cubicBezTo>
                <a:cubicBezTo>
                  <a:pt x="7311512" y="-6255"/>
                  <a:pt x="7394111" y="-3107"/>
                  <a:pt x="7552274" y="0"/>
                </a:cubicBezTo>
                <a:cubicBezTo>
                  <a:pt x="7710437" y="3107"/>
                  <a:pt x="7800465" y="21182"/>
                  <a:pt x="8028544" y="0"/>
                </a:cubicBezTo>
                <a:cubicBezTo>
                  <a:pt x="8256623" y="-21182"/>
                  <a:pt x="8620702" y="-1041"/>
                  <a:pt x="8913044" y="0"/>
                </a:cubicBezTo>
                <a:cubicBezTo>
                  <a:pt x="9205386" y="1041"/>
                  <a:pt x="9203807" y="6497"/>
                  <a:pt x="9389314" y="0"/>
                </a:cubicBezTo>
                <a:cubicBezTo>
                  <a:pt x="9574821" y="-6497"/>
                  <a:pt x="9858484" y="36900"/>
                  <a:pt x="10205776" y="0"/>
                </a:cubicBezTo>
                <a:cubicBezTo>
                  <a:pt x="10183414" y="145827"/>
                  <a:pt x="10196346" y="291357"/>
                  <a:pt x="10205776" y="554133"/>
                </a:cubicBezTo>
                <a:cubicBezTo>
                  <a:pt x="10215206" y="816909"/>
                  <a:pt x="10185094" y="923854"/>
                  <a:pt x="10205776" y="1259394"/>
                </a:cubicBezTo>
                <a:cubicBezTo>
                  <a:pt x="10226458" y="1594934"/>
                  <a:pt x="10177026" y="1712563"/>
                  <a:pt x="10205776" y="1851309"/>
                </a:cubicBezTo>
                <a:cubicBezTo>
                  <a:pt x="10234526" y="1990055"/>
                  <a:pt x="10217797" y="2172103"/>
                  <a:pt x="10205776" y="2405442"/>
                </a:cubicBezTo>
                <a:cubicBezTo>
                  <a:pt x="10193755" y="2638781"/>
                  <a:pt x="10182774" y="2855383"/>
                  <a:pt x="10205776" y="2997357"/>
                </a:cubicBezTo>
                <a:cubicBezTo>
                  <a:pt x="10228778" y="3139331"/>
                  <a:pt x="10243706" y="3580433"/>
                  <a:pt x="10205776" y="3778181"/>
                </a:cubicBezTo>
                <a:cubicBezTo>
                  <a:pt x="9988209" y="3777689"/>
                  <a:pt x="9659730" y="3803109"/>
                  <a:pt x="9423333" y="3778181"/>
                </a:cubicBezTo>
                <a:cubicBezTo>
                  <a:pt x="9186936" y="3753253"/>
                  <a:pt x="8895839" y="3745926"/>
                  <a:pt x="8742948" y="3778181"/>
                </a:cubicBezTo>
                <a:cubicBezTo>
                  <a:pt x="8590057" y="3810436"/>
                  <a:pt x="8325331" y="3745428"/>
                  <a:pt x="7960505" y="3778181"/>
                </a:cubicBezTo>
                <a:cubicBezTo>
                  <a:pt x="7595679" y="3810934"/>
                  <a:pt x="7269610" y="3746011"/>
                  <a:pt x="7076005" y="3778181"/>
                </a:cubicBezTo>
                <a:cubicBezTo>
                  <a:pt x="6882400" y="3810351"/>
                  <a:pt x="6800173" y="3760588"/>
                  <a:pt x="6701793" y="3778181"/>
                </a:cubicBezTo>
                <a:cubicBezTo>
                  <a:pt x="6603413" y="3795774"/>
                  <a:pt x="6460466" y="3783589"/>
                  <a:pt x="6327581" y="3778181"/>
                </a:cubicBezTo>
                <a:cubicBezTo>
                  <a:pt x="6194696" y="3772773"/>
                  <a:pt x="5960185" y="3799968"/>
                  <a:pt x="5749254" y="3778181"/>
                </a:cubicBezTo>
                <a:cubicBezTo>
                  <a:pt x="5538323" y="3756394"/>
                  <a:pt x="5398421" y="3803412"/>
                  <a:pt x="5068869" y="3778181"/>
                </a:cubicBezTo>
                <a:cubicBezTo>
                  <a:pt x="4739318" y="3752950"/>
                  <a:pt x="4650266" y="3751295"/>
                  <a:pt x="4490541" y="3778181"/>
                </a:cubicBezTo>
                <a:cubicBezTo>
                  <a:pt x="4330816" y="3805067"/>
                  <a:pt x="3883712" y="3759283"/>
                  <a:pt x="3708099" y="3778181"/>
                </a:cubicBezTo>
                <a:cubicBezTo>
                  <a:pt x="3532486" y="3797079"/>
                  <a:pt x="3160812" y="3774056"/>
                  <a:pt x="2823598" y="3778181"/>
                </a:cubicBezTo>
                <a:cubicBezTo>
                  <a:pt x="2486384" y="3782306"/>
                  <a:pt x="2477425" y="3750707"/>
                  <a:pt x="2143213" y="3778181"/>
                </a:cubicBezTo>
                <a:cubicBezTo>
                  <a:pt x="1809001" y="3805655"/>
                  <a:pt x="1703193" y="3773207"/>
                  <a:pt x="1564886" y="3778181"/>
                </a:cubicBezTo>
                <a:cubicBezTo>
                  <a:pt x="1426579" y="3783155"/>
                  <a:pt x="952939" y="3798367"/>
                  <a:pt x="680385" y="3778181"/>
                </a:cubicBezTo>
                <a:cubicBezTo>
                  <a:pt x="407831" y="3757995"/>
                  <a:pt x="191408" y="3769480"/>
                  <a:pt x="0" y="3778181"/>
                </a:cubicBezTo>
                <a:cubicBezTo>
                  <a:pt x="-23903" y="3562086"/>
                  <a:pt x="-360" y="3269857"/>
                  <a:pt x="0" y="3110702"/>
                </a:cubicBezTo>
                <a:cubicBezTo>
                  <a:pt x="360" y="2951547"/>
                  <a:pt x="12454" y="2828660"/>
                  <a:pt x="0" y="2594351"/>
                </a:cubicBezTo>
                <a:cubicBezTo>
                  <a:pt x="-12454" y="2360042"/>
                  <a:pt x="7462" y="2198047"/>
                  <a:pt x="0" y="2078000"/>
                </a:cubicBezTo>
                <a:cubicBezTo>
                  <a:pt x="-7462" y="1957953"/>
                  <a:pt x="11806" y="1809430"/>
                  <a:pt x="0" y="1561648"/>
                </a:cubicBezTo>
                <a:cubicBezTo>
                  <a:pt x="-11806" y="1313866"/>
                  <a:pt x="-22780" y="1126168"/>
                  <a:pt x="0" y="894170"/>
                </a:cubicBezTo>
                <a:cubicBezTo>
                  <a:pt x="22780" y="662172"/>
                  <a:pt x="211" y="22932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A5E1E6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95869-0F22-8734-0494-E40DC8002147}"/>
              </a:ext>
            </a:extLst>
          </p:cNvPr>
          <p:cNvSpPr/>
          <p:nvPr/>
        </p:nvSpPr>
        <p:spPr>
          <a:xfrm>
            <a:off x="723481" y="1537398"/>
            <a:ext cx="10205776" cy="3707842"/>
          </a:xfrm>
          <a:custGeom>
            <a:avLst/>
            <a:gdLst>
              <a:gd name="connsiteX0" fmla="*/ 0 w 10205776"/>
              <a:gd name="connsiteY0" fmla="*/ 0 h 3707842"/>
              <a:gd name="connsiteX1" fmla="*/ 10205776 w 10205776"/>
              <a:gd name="connsiteY1" fmla="*/ 0 h 3707842"/>
              <a:gd name="connsiteX2" fmla="*/ 10205776 w 10205776"/>
              <a:gd name="connsiteY2" fmla="*/ 3707842 h 3707842"/>
              <a:gd name="connsiteX3" fmla="*/ 0 w 10205776"/>
              <a:gd name="connsiteY3" fmla="*/ 3707842 h 3707842"/>
              <a:gd name="connsiteX4" fmla="*/ 0 w 10205776"/>
              <a:gd name="connsiteY4" fmla="*/ 0 h 370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5776" h="3707842" fill="none" extrusionOk="0">
                <a:moveTo>
                  <a:pt x="0" y="0"/>
                </a:moveTo>
                <a:cubicBezTo>
                  <a:pt x="4713748" y="-33775"/>
                  <a:pt x="7566780" y="138873"/>
                  <a:pt x="10205776" y="0"/>
                </a:cubicBezTo>
                <a:cubicBezTo>
                  <a:pt x="10132005" y="1672284"/>
                  <a:pt x="10049893" y="2242596"/>
                  <a:pt x="10205776" y="3707842"/>
                </a:cubicBezTo>
                <a:cubicBezTo>
                  <a:pt x="7811634" y="3570512"/>
                  <a:pt x="4687533" y="3569986"/>
                  <a:pt x="0" y="3707842"/>
                </a:cubicBezTo>
                <a:cubicBezTo>
                  <a:pt x="152408" y="2345486"/>
                  <a:pt x="73868" y="636582"/>
                  <a:pt x="0" y="0"/>
                </a:cubicBezTo>
                <a:close/>
              </a:path>
              <a:path w="10205776" h="3707842" stroke="0" extrusionOk="0">
                <a:moveTo>
                  <a:pt x="0" y="0"/>
                </a:moveTo>
                <a:cubicBezTo>
                  <a:pt x="1979245" y="-101487"/>
                  <a:pt x="6388177" y="-162162"/>
                  <a:pt x="10205776" y="0"/>
                </a:cubicBezTo>
                <a:cubicBezTo>
                  <a:pt x="10266489" y="1263479"/>
                  <a:pt x="10144704" y="1882180"/>
                  <a:pt x="10205776" y="3707842"/>
                </a:cubicBezTo>
                <a:cubicBezTo>
                  <a:pt x="7654677" y="3757907"/>
                  <a:pt x="2839865" y="3549393"/>
                  <a:pt x="0" y="3707842"/>
                </a:cubicBezTo>
                <a:cubicBezTo>
                  <a:pt x="-24452" y="1976196"/>
                  <a:pt x="-67663" y="108632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47474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C102C-2EF3-1C53-1DE1-F7227722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8AD833-6958-4997-A518-B58504E7E1CB}" type="slidenum"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969118-89D9-6BAE-04E0-6253E28D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761" y="1"/>
            <a:ext cx="9979496" cy="6538912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kern="1200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Prior work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our work, we relied on the article: </a:t>
            </a:r>
          </a:p>
          <a:p>
            <a:pPr marL="0" indent="0" algn="ctr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“Scalable and Generalizable Social Bot Detection through Data Selection”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[1]</a:t>
            </a: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paper proposed a ML model, which is based on user’s metadata, in order to identify Twitter bots. </a:t>
            </a:r>
          </a:p>
          <a:p>
            <a:pPr indent="-228600"/>
            <a:endParaRPr lang="en-US" sz="2000" b="1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86148-BA32-04A5-E162-8B75451C4263}"/>
              </a:ext>
            </a:extLst>
          </p:cNvPr>
          <p:cNvSpPr txBox="1"/>
          <p:nvPr/>
        </p:nvSpPr>
        <p:spPr>
          <a:xfrm>
            <a:off x="0" y="6476306"/>
            <a:ext cx="8896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[1]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Kai-Cheng </a:t>
            </a:r>
            <a:r>
              <a:rPr lang="x-none" sz="1400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et al. “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Scalable and Generalizable Social Bot Detection through Data Selection</a:t>
            </a:r>
            <a:r>
              <a:rPr lang="x-none" sz="1400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.”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2019</a:t>
            </a:r>
            <a:r>
              <a:rPr lang="x-none" sz="1400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.</a:t>
            </a:r>
            <a:endParaRPr lang="x-none" sz="1400" dirty="0">
              <a:solidFill>
                <a:schemeClr val="bg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8A9C3D1-5F8F-D052-93C6-17D615BF52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52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D1A174-A011-A964-3CCA-844EF4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88" y="233901"/>
            <a:ext cx="7654237" cy="6187907"/>
          </a:xfrm>
          <a:prstGeom prst="rect">
            <a:avLst/>
          </a:prstGeom>
        </p:spPr>
      </p:pic>
      <p:sp>
        <p:nvSpPr>
          <p:cNvPr id="1025" name="Oval 1024">
            <a:extLst>
              <a:ext uri="{FF2B5EF4-FFF2-40B4-BE49-F238E27FC236}">
                <a16:creationId xmlns:a16="http://schemas.microsoft.com/office/drawing/2014/main" id="{934198E0-5057-5795-AB1D-D2E8F2EBC2E0}"/>
              </a:ext>
            </a:extLst>
          </p:cNvPr>
          <p:cNvSpPr/>
          <p:nvPr/>
        </p:nvSpPr>
        <p:spPr>
          <a:xfrm>
            <a:off x="2938902" y="2211839"/>
            <a:ext cx="1497600" cy="1496206"/>
          </a:xfrm>
          <a:prstGeom prst="ellipse">
            <a:avLst/>
          </a:prstGeom>
          <a:solidFill>
            <a:srgbClr val="009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</a:t>
            </a:r>
            <a:endParaRPr lang="LID4096" sz="4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1E46F-B6C1-475F-A757-AECCAE510FD5}"/>
              </a:ext>
            </a:extLst>
          </p:cNvPr>
          <p:cNvSpPr/>
          <p:nvPr/>
        </p:nvSpPr>
        <p:spPr>
          <a:xfrm>
            <a:off x="10163384" y="3813339"/>
            <a:ext cx="1499578" cy="10806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514A8-958E-A8BF-B766-BC7CAE4F5FBE}"/>
              </a:ext>
            </a:extLst>
          </p:cNvPr>
          <p:cNvSpPr txBox="1"/>
          <p:nvPr/>
        </p:nvSpPr>
        <p:spPr>
          <a:xfrm>
            <a:off x="20581461" y="-635717"/>
            <a:ext cx="169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717D4-4739-0FBC-16EF-7DC6B70EEE02}"/>
              </a:ext>
            </a:extLst>
          </p:cNvPr>
          <p:cNvSpPr txBox="1"/>
          <p:nvPr/>
        </p:nvSpPr>
        <p:spPr>
          <a:xfrm>
            <a:off x="4336900" y="3976916"/>
            <a:ext cx="580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user_name is bot</a:t>
            </a:r>
            <a:endParaRPr lang="LID4096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72D122-5B5E-AC6C-B8A2-5201E6E8FD17}"/>
              </a:ext>
            </a:extLst>
          </p:cNvPr>
          <p:cNvCxnSpPr>
            <a:cxnSpLocks/>
          </p:cNvCxnSpPr>
          <p:nvPr/>
        </p:nvCxnSpPr>
        <p:spPr>
          <a:xfrm flipH="1">
            <a:off x="4209143" y="4336472"/>
            <a:ext cx="5936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graphics, carmine, red&#10;&#10;Description automatically generated">
            <a:extLst>
              <a:ext uri="{FF2B5EF4-FFF2-40B4-BE49-F238E27FC236}">
                <a16:creationId xmlns:a16="http://schemas.microsoft.com/office/drawing/2014/main" id="{65967F31-0BF2-9F09-1B3E-3C81E1B15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80" y="4080063"/>
            <a:ext cx="442713" cy="44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10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E99926-95A2-D064-C658-5E930D60E345}"/>
              </a:ext>
            </a:extLst>
          </p:cNvPr>
          <p:cNvGrpSpPr/>
          <p:nvPr/>
        </p:nvGrpSpPr>
        <p:grpSpPr>
          <a:xfrm>
            <a:off x="723480" y="1003920"/>
            <a:ext cx="10630319" cy="4565606"/>
            <a:chOff x="723481" y="1467059"/>
            <a:chExt cx="10205776" cy="37908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7AF060-F102-554C-EDF8-841A9DA72875}"/>
                </a:ext>
              </a:extLst>
            </p:cNvPr>
            <p:cNvSpPr/>
            <p:nvPr/>
          </p:nvSpPr>
          <p:spPr>
            <a:xfrm rot="10800000">
              <a:off x="723481" y="1467059"/>
              <a:ext cx="10205776" cy="3778181"/>
            </a:xfrm>
            <a:custGeom>
              <a:avLst/>
              <a:gdLst>
                <a:gd name="connsiteX0" fmla="*/ 0 w 10205776"/>
                <a:gd name="connsiteY0" fmla="*/ 0 h 3778181"/>
                <a:gd name="connsiteX1" fmla="*/ 374212 w 10205776"/>
                <a:gd name="connsiteY1" fmla="*/ 0 h 3778181"/>
                <a:gd name="connsiteX2" fmla="*/ 850481 w 10205776"/>
                <a:gd name="connsiteY2" fmla="*/ 0 h 3778181"/>
                <a:gd name="connsiteX3" fmla="*/ 1224693 w 10205776"/>
                <a:gd name="connsiteY3" fmla="*/ 0 h 3778181"/>
                <a:gd name="connsiteX4" fmla="*/ 1700963 w 10205776"/>
                <a:gd name="connsiteY4" fmla="*/ 0 h 3778181"/>
                <a:gd name="connsiteX5" fmla="*/ 2585463 w 10205776"/>
                <a:gd name="connsiteY5" fmla="*/ 0 h 3778181"/>
                <a:gd name="connsiteX6" fmla="*/ 3061733 w 10205776"/>
                <a:gd name="connsiteY6" fmla="*/ 0 h 3778181"/>
                <a:gd name="connsiteX7" fmla="*/ 3640060 w 10205776"/>
                <a:gd name="connsiteY7" fmla="*/ 0 h 3778181"/>
                <a:gd name="connsiteX8" fmla="*/ 4320445 w 10205776"/>
                <a:gd name="connsiteY8" fmla="*/ 0 h 3778181"/>
                <a:gd name="connsiteX9" fmla="*/ 5102888 w 10205776"/>
                <a:gd name="connsiteY9" fmla="*/ 0 h 3778181"/>
                <a:gd name="connsiteX10" fmla="*/ 5885331 w 10205776"/>
                <a:gd name="connsiteY10" fmla="*/ 0 h 3778181"/>
                <a:gd name="connsiteX11" fmla="*/ 6259543 w 10205776"/>
                <a:gd name="connsiteY11" fmla="*/ 0 h 3778181"/>
                <a:gd name="connsiteX12" fmla="*/ 6837870 w 10205776"/>
                <a:gd name="connsiteY12" fmla="*/ 0 h 3778181"/>
                <a:gd name="connsiteX13" fmla="*/ 7620313 w 10205776"/>
                <a:gd name="connsiteY13" fmla="*/ 0 h 3778181"/>
                <a:gd name="connsiteX14" fmla="*/ 8504813 w 10205776"/>
                <a:gd name="connsiteY14" fmla="*/ 0 h 3778181"/>
                <a:gd name="connsiteX15" fmla="*/ 9389314 w 10205776"/>
                <a:gd name="connsiteY15" fmla="*/ 0 h 3778181"/>
                <a:gd name="connsiteX16" fmla="*/ 10205776 w 10205776"/>
                <a:gd name="connsiteY16" fmla="*/ 0 h 3778181"/>
                <a:gd name="connsiteX17" fmla="*/ 10205776 w 10205776"/>
                <a:gd name="connsiteY17" fmla="*/ 516351 h 3778181"/>
                <a:gd name="connsiteX18" fmla="*/ 10205776 w 10205776"/>
                <a:gd name="connsiteY18" fmla="*/ 1146048 h 3778181"/>
                <a:gd name="connsiteX19" fmla="*/ 10205776 w 10205776"/>
                <a:gd name="connsiteY19" fmla="*/ 1775745 h 3778181"/>
                <a:gd name="connsiteX20" fmla="*/ 10205776 w 10205776"/>
                <a:gd name="connsiteY20" fmla="*/ 2443224 h 3778181"/>
                <a:gd name="connsiteX21" fmla="*/ 10205776 w 10205776"/>
                <a:gd name="connsiteY21" fmla="*/ 2959575 h 3778181"/>
                <a:gd name="connsiteX22" fmla="*/ 10205776 w 10205776"/>
                <a:gd name="connsiteY22" fmla="*/ 3778181 h 3778181"/>
                <a:gd name="connsiteX23" fmla="*/ 9627449 w 10205776"/>
                <a:gd name="connsiteY23" fmla="*/ 3778181 h 3778181"/>
                <a:gd name="connsiteX24" fmla="*/ 8742948 w 10205776"/>
                <a:gd name="connsiteY24" fmla="*/ 3778181 h 3778181"/>
                <a:gd name="connsiteX25" fmla="*/ 7858448 w 10205776"/>
                <a:gd name="connsiteY25" fmla="*/ 3778181 h 3778181"/>
                <a:gd name="connsiteX26" fmla="*/ 7178062 w 10205776"/>
                <a:gd name="connsiteY26" fmla="*/ 3778181 h 3778181"/>
                <a:gd name="connsiteX27" fmla="*/ 6803851 w 10205776"/>
                <a:gd name="connsiteY27" fmla="*/ 3778181 h 3778181"/>
                <a:gd name="connsiteX28" fmla="*/ 6429639 w 10205776"/>
                <a:gd name="connsiteY28" fmla="*/ 3778181 h 3778181"/>
                <a:gd name="connsiteX29" fmla="*/ 5545138 w 10205776"/>
                <a:gd name="connsiteY29" fmla="*/ 3778181 h 3778181"/>
                <a:gd name="connsiteX30" fmla="*/ 5068869 w 10205776"/>
                <a:gd name="connsiteY30" fmla="*/ 3778181 h 3778181"/>
                <a:gd name="connsiteX31" fmla="*/ 4592599 w 10205776"/>
                <a:gd name="connsiteY31" fmla="*/ 3778181 h 3778181"/>
                <a:gd name="connsiteX32" fmla="*/ 3912214 w 10205776"/>
                <a:gd name="connsiteY32" fmla="*/ 3778181 h 3778181"/>
                <a:gd name="connsiteX33" fmla="*/ 3435945 w 10205776"/>
                <a:gd name="connsiteY33" fmla="*/ 3778181 h 3778181"/>
                <a:gd name="connsiteX34" fmla="*/ 2959675 w 10205776"/>
                <a:gd name="connsiteY34" fmla="*/ 3778181 h 3778181"/>
                <a:gd name="connsiteX35" fmla="*/ 2075174 w 10205776"/>
                <a:gd name="connsiteY35" fmla="*/ 3778181 h 3778181"/>
                <a:gd name="connsiteX36" fmla="*/ 1394789 w 10205776"/>
                <a:gd name="connsiteY36" fmla="*/ 3778181 h 3778181"/>
                <a:gd name="connsiteX37" fmla="*/ 1020578 w 10205776"/>
                <a:gd name="connsiteY37" fmla="*/ 3778181 h 3778181"/>
                <a:gd name="connsiteX38" fmla="*/ 0 w 10205776"/>
                <a:gd name="connsiteY38" fmla="*/ 3778181 h 3778181"/>
                <a:gd name="connsiteX39" fmla="*/ 0 w 10205776"/>
                <a:gd name="connsiteY39" fmla="*/ 3110702 h 3778181"/>
                <a:gd name="connsiteX40" fmla="*/ 0 w 10205776"/>
                <a:gd name="connsiteY40" fmla="*/ 2443224 h 3778181"/>
                <a:gd name="connsiteX41" fmla="*/ 0 w 10205776"/>
                <a:gd name="connsiteY41" fmla="*/ 1813527 h 3778181"/>
                <a:gd name="connsiteX42" fmla="*/ 0 w 10205776"/>
                <a:gd name="connsiteY42" fmla="*/ 1183830 h 3778181"/>
                <a:gd name="connsiteX43" fmla="*/ 0 w 10205776"/>
                <a:gd name="connsiteY43" fmla="*/ 0 h 377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205776" h="3778181" fill="none" extrusionOk="0">
                  <a:moveTo>
                    <a:pt x="0" y="0"/>
                  </a:moveTo>
                  <a:cubicBezTo>
                    <a:pt x="177394" y="-11669"/>
                    <a:pt x="277655" y="12781"/>
                    <a:pt x="374212" y="0"/>
                  </a:cubicBezTo>
                  <a:cubicBezTo>
                    <a:pt x="470769" y="-12781"/>
                    <a:pt x="660225" y="18044"/>
                    <a:pt x="850481" y="0"/>
                  </a:cubicBezTo>
                  <a:cubicBezTo>
                    <a:pt x="1040737" y="-18044"/>
                    <a:pt x="1095360" y="3811"/>
                    <a:pt x="1224693" y="0"/>
                  </a:cubicBezTo>
                  <a:cubicBezTo>
                    <a:pt x="1354026" y="-3811"/>
                    <a:pt x="1499119" y="-21449"/>
                    <a:pt x="1700963" y="0"/>
                  </a:cubicBezTo>
                  <a:cubicBezTo>
                    <a:pt x="1902807" y="21449"/>
                    <a:pt x="2348923" y="-31945"/>
                    <a:pt x="2585463" y="0"/>
                  </a:cubicBezTo>
                  <a:cubicBezTo>
                    <a:pt x="2822003" y="31945"/>
                    <a:pt x="2920829" y="-19894"/>
                    <a:pt x="3061733" y="0"/>
                  </a:cubicBezTo>
                  <a:cubicBezTo>
                    <a:pt x="3202637" y="19894"/>
                    <a:pt x="3485594" y="-19996"/>
                    <a:pt x="3640060" y="0"/>
                  </a:cubicBezTo>
                  <a:cubicBezTo>
                    <a:pt x="3794526" y="19996"/>
                    <a:pt x="4139257" y="17168"/>
                    <a:pt x="4320445" y="0"/>
                  </a:cubicBezTo>
                  <a:cubicBezTo>
                    <a:pt x="4501633" y="-17168"/>
                    <a:pt x="4759260" y="-12134"/>
                    <a:pt x="5102888" y="0"/>
                  </a:cubicBezTo>
                  <a:cubicBezTo>
                    <a:pt x="5446516" y="12134"/>
                    <a:pt x="5576684" y="11418"/>
                    <a:pt x="5885331" y="0"/>
                  </a:cubicBezTo>
                  <a:cubicBezTo>
                    <a:pt x="6193978" y="-11418"/>
                    <a:pt x="6138627" y="687"/>
                    <a:pt x="6259543" y="0"/>
                  </a:cubicBezTo>
                  <a:cubicBezTo>
                    <a:pt x="6380459" y="-687"/>
                    <a:pt x="6671428" y="-20557"/>
                    <a:pt x="6837870" y="0"/>
                  </a:cubicBezTo>
                  <a:cubicBezTo>
                    <a:pt x="7004312" y="20557"/>
                    <a:pt x="7265855" y="-15908"/>
                    <a:pt x="7620313" y="0"/>
                  </a:cubicBezTo>
                  <a:cubicBezTo>
                    <a:pt x="7974771" y="15908"/>
                    <a:pt x="8196289" y="-41895"/>
                    <a:pt x="8504813" y="0"/>
                  </a:cubicBezTo>
                  <a:cubicBezTo>
                    <a:pt x="8813337" y="41895"/>
                    <a:pt x="9104647" y="-2363"/>
                    <a:pt x="9389314" y="0"/>
                  </a:cubicBezTo>
                  <a:cubicBezTo>
                    <a:pt x="9673981" y="2363"/>
                    <a:pt x="9927138" y="-26278"/>
                    <a:pt x="10205776" y="0"/>
                  </a:cubicBezTo>
                  <a:cubicBezTo>
                    <a:pt x="10231082" y="108400"/>
                    <a:pt x="10228537" y="316222"/>
                    <a:pt x="10205776" y="516351"/>
                  </a:cubicBezTo>
                  <a:cubicBezTo>
                    <a:pt x="10183015" y="716480"/>
                    <a:pt x="10215479" y="1005603"/>
                    <a:pt x="10205776" y="1146048"/>
                  </a:cubicBezTo>
                  <a:cubicBezTo>
                    <a:pt x="10196073" y="1286493"/>
                    <a:pt x="10208565" y="1494911"/>
                    <a:pt x="10205776" y="1775745"/>
                  </a:cubicBezTo>
                  <a:cubicBezTo>
                    <a:pt x="10202987" y="2056579"/>
                    <a:pt x="10221129" y="2203113"/>
                    <a:pt x="10205776" y="2443224"/>
                  </a:cubicBezTo>
                  <a:cubicBezTo>
                    <a:pt x="10190423" y="2683335"/>
                    <a:pt x="10181723" y="2704661"/>
                    <a:pt x="10205776" y="2959575"/>
                  </a:cubicBezTo>
                  <a:cubicBezTo>
                    <a:pt x="10229829" y="3214489"/>
                    <a:pt x="10165167" y="3515576"/>
                    <a:pt x="10205776" y="3778181"/>
                  </a:cubicBezTo>
                  <a:cubicBezTo>
                    <a:pt x="9940060" y="3783112"/>
                    <a:pt x="9839455" y="3763434"/>
                    <a:pt x="9627449" y="3778181"/>
                  </a:cubicBezTo>
                  <a:cubicBezTo>
                    <a:pt x="9415443" y="3792928"/>
                    <a:pt x="9168520" y="3767746"/>
                    <a:pt x="8742948" y="3778181"/>
                  </a:cubicBezTo>
                  <a:cubicBezTo>
                    <a:pt x="8317376" y="3788616"/>
                    <a:pt x="8100770" y="3773345"/>
                    <a:pt x="7858448" y="3778181"/>
                  </a:cubicBezTo>
                  <a:cubicBezTo>
                    <a:pt x="7616126" y="3783017"/>
                    <a:pt x="7406525" y="3748752"/>
                    <a:pt x="7178062" y="3778181"/>
                  </a:cubicBezTo>
                  <a:cubicBezTo>
                    <a:pt x="6949599" y="3807610"/>
                    <a:pt x="6928592" y="3776222"/>
                    <a:pt x="6803851" y="3778181"/>
                  </a:cubicBezTo>
                  <a:cubicBezTo>
                    <a:pt x="6679110" y="3780140"/>
                    <a:pt x="6528309" y="3795950"/>
                    <a:pt x="6429639" y="3778181"/>
                  </a:cubicBezTo>
                  <a:cubicBezTo>
                    <a:pt x="6330969" y="3760412"/>
                    <a:pt x="5856574" y="3800467"/>
                    <a:pt x="5545138" y="3778181"/>
                  </a:cubicBezTo>
                  <a:cubicBezTo>
                    <a:pt x="5233702" y="3755895"/>
                    <a:pt x="5283611" y="3782922"/>
                    <a:pt x="5068869" y="3778181"/>
                  </a:cubicBezTo>
                  <a:cubicBezTo>
                    <a:pt x="4854127" y="3773440"/>
                    <a:pt x="4725214" y="3782260"/>
                    <a:pt x="4592599" y="3778181"/>
                  </a:cubicBezTo>
                  <a:cubicBezTo>
                    <a:pt x="4459984" y="3774103"/>
                    <a:pt x="4225635" y="3778823"/>
                    <a:pt x="3912214" y="3778181"/>
                  </a:cubicBezTo>
                  <a:cubicBezTo>
                    <a:pt x="3598793" y="3777539"/>
                    <a:pt x="3647671" y="3776234"/>
                    <a:pt x="3435945" y="3778181"/>
                  </a:cubicBezTo>
                  <a:cubicBezTo>
                    <a:pt x="3224219" y="3780128"/>
                    <a:pt x="3124061" y="3770409"/>
                    <a:pt x="2959675" y="3778181"/>
                  </a:cubicBezTo>
                  <a:cubicBezTo>
                    <a:pt x="2795289" y="3785954"/>
                    <a:pt x="2371892" y="3814764"/>
                    <a:pt x="2075174" y="3778181"/>
                  </a:cubicBezTo>
                  <a:cubicBezTo>
                    <a:pt x="1778456" y="3741598"/>
                    <a:pt x="1728190" y="3783792"/>
                    <a:pt x="1394789" y="3778181"/>
                  </a:cubicBezTo>
                  <a:cubicBezTo>
                    <a:pt x="1061389" y="3772570"/>
                    <a:pt x="1191264" y="3785735"/>
                    <a:pt x="1020578" y="3778181"/>
                  </a:cubicBezTo>
                  <a:cubicBezTo>
                    <a:pt x="849892" y="3770627"/>
                    <a:pt x="453647" y="3783543"/>
                    <a:pt x="0" y="3778181"/>
                  </a:cubicBezTo>
                  <a:cubicBezTo>
                    <a:pt x="9020" y="3585818"/>
                    <a:pt x="22071" y="3363263"/>
                    <a:pt x="0" y="3110702"/>
                  </a:cubicBezTo>
                  <a:cubicBezTo>
                    <a:pt x="-22071" y="2858141"/>
                    <a:pt x="10750" y="2702933"/>
                    <a:pt x="0" y="2443224"/>
                  </a:cubicBezTo>
                  <a:cubicBezTo>
                    <a:pt x="-10750" y="2183515"/>
                    <a:pt x="8595" y="2044361"/>
                    <a:pt x="0" y="1813527"/>
                  </a:cubicBezTo>
                  <a:cubicBezTo>
                    <a:pt x="-8595" y="1582693"/>
                    <a:pt x="1280" y="1314450"/>
                    <a:pt x="0" y="1183830"/>
                  </a:cubicBezTo>
                  <a:cubicBezTo>
                    <a:pt x="-1280" y="1053210"/>
                    <a:pt x="-42148" y="280733"/>
                    <a:pt x="0" y="0"/>
                  </a:cubicBezTo>
                  <a:close/>
                </a:path>
                <a:path w="10205776" h="3778181" stroke="0" extrusionOk="0">
                  <a:moveTo>
                    <a:pt x="0" y="0"/>
                  </a:moveTo>
                  <a:cubicBezTo>
                    <a:pt x="371701" y="29586"/>
                    <a:pt x="613878" y="18773"/>
                    <a:pt x="884501" y="0"/>
                  </a:cubicBezTo>
                  <a:cubicBezTo>
                    <a:pt x="1155124" y="-18773"/>
                    <a:pt x="1272589" y="14006"/>
                    <a:pt x="1564886" y="0"/>
                  </a:cubicBezTo>
                  <a:cubicBezTo>
                    <a:pt x="1857183" y="-14006"/>
                    <a:pt x="1861282" y="18407"/>
                    <a:pt x="2041155" y="0"/>
                  </a:cubicBezTo>
                  <a:cubicBezTo>
                    <a:pt x="2221028" y="-18407"/>
                    <a:pt x="2393878" y="-31065"/>
                    <a:pt x="2721540" y="0"/>
                  </a:cubicBezTo>
                  <a:cubicBezTo>
                    <a:pt x="3049202" y="31065"/>
                    <a:pt x="3282864" y="8742"/>
                    <a:pt x="3606041" y="0"/>
                  </a:cubicBezTo>
                  <a:cubicBezTo>
                    <a:pt x="3929218" y="-8742"/>
                    <a:pt x="3879260" y="16071"/>
                    <a:pt x="4082310" y="0"/>
                  </a:cubicBezTo>
                  <a:cubicBezTo>
                    <a:pt x="4285360" y="-16071"/>
                    <a:pt x="4310312" y="5458"/>
                    <a:pt x="4456522" y="0"/>
                  </a:cubicBezTo>
                  <a:cubicBezTo>
                    <a:pt x="4602732" y="-5458"/>
                    <a:pt x="4934234" y="5863"/>
                    <a:pt x="5136907" y="0"/>
                  </a:cubicBezTo>
                  <a:cubicBezTo>
                    <a:pt x="5339581" y="-5863"/>
                    <a:pt x="5662370" y="-17763"/>
                    <a:pt x="5817292" y="0"/>
                  </a:cubicBezTo>
                  <a:cubicBezTo>
                    <a:pt x="5972214" y="17763"/>
                    <a:pt x="6439361" y="24485"/>
                    <a:pt x="6599735" y="0"/>
                  </a:cubicBezTo>
                  <a:cubicBezTo>
                    <a:pt x="6760109" y="-24485"/>
                    <a:pt x="7044612" y="6255"/>
                    <a:pt x="7178062" y="0"/>
                  </a:cubicBezTo>
                  <a:cubicBezTo>
                    <a:pt x="7311512" y="-6255"/>
                    <a:pt x="7394111" y="-3107"/>
                    <a:pt x="7552274" y="0"/>
                  </a:cubicBezTo>
                  <a:cubicBezTo>
                    <a:pt x="7710437" y="3107"/>
                    <a:pt x="7800465" y="21182"/>
                    <a:pt x="8028544" y="0"/>
                  </a:cubicBezTo>
                  <a:cubicBezTo>
                    <a:pt x="8256623" y="-21182"/>
                    <a:pt x="8620702" y="-1041"/>
                    <a:pt x="8913044" y="0"/>
                  </a:cubicBezTo>
                  <a:cubicBezTo>
                    <a:pt x="9205386" y="1041"/>
                    <a:pt x="9203807" y="6497"/>
                    <a:pt x="9389314" y="0"/>
                  </a:cubicBezTo>
                  <a:cubicBezTo>
                    <a:pt x="9574821" y="-6497"/>
                    <a:pt x="9858484" y="36900"/>
                    <a:pt x="10205776" y="0"/>
                  </a:cubicBezTo>
                  <a:cubicBezTo>
                    <a:pt x="10183414" y="145827"/>
                    <a:pt x="10196346" y="291357"/>
                    <a:pt x="10205776" y="554133"/>
                  </a:cubicBezTo>
                  <a:cubicBezTo>
                    <a:pt x="10215206" y="816909"/>
                    <a:pt x="10185094" y="923854"/>
                    <a:pt x="10205776" y="1259394"/>
                  </a:cubicBezTo>
                  <a:cubicBezTo>
                    <a:pt x="10226458" y="1594934"/>
                    <a:pt x="10177026" y="1712563"/>
                    <a:pt x="10205776" y="1851309"/>
                  </a:cubicBezTo>
                  <a:cubicBezTo>
                    <a:pt x="10234526" y="1990055"/>
                    <a:pt x="10217797" y="2172103"/>
                    <a:pt x="10205776" y="2405442"/>
                  </a:cubicBezTo>
                  <a:cubicBezTo>
                    <a:pt x="10193755" y="2638781"/>
                    <a:pt x="10182774" y="2855383"/>
                    <a:pt x="10205776" y="2997357"/>
                  </a:cubicBezTo>
                  <a:cubicBezTo>
                    <a:pt x="10228778" y="3139331"/>
                    <a:pt x="10243706" y="3580433"/>
                    <a:pt x="10205776" y="3778181"/>
                  </a:cubicBezTo>
                  <a:cubicBezTo>
                    <a:pt x="9988209" y="3777689"/>
                    <a:pt x="9659730" y="3803109"/>
                    <a:pt x="9423333" y="3778181"/>
                  </a:cubicBezTo>
                  <a:cubicBezTo>
                    <a:pt x="9186936" y="3753253"/>
                    <a:pt x="8895839" y="3745926"/>
                    <a:pt x="8742948" y="3778181"/>
                  </a:cubicBezTo>
                  <a:cubicBezTo>
                    <a:pt x="8590057" y="3810436"/>
                    <a:pt x="8325331" y="3745428"/>
                    <a:pt x="7960505" y="3778181"/>
                  </a:cubicBezTo>
                  <a:cubicBezTo>
                    <a:pt x="7595679" y="3810934"/>
                    <a:pt x="7269610" y="3746011"/>
                    <a:pt x="7076005" y="3778181"/>
                  </a:cubicBezTo>
                  <a:cubicBezTo>
                    <a:pt x="6882400" y="3810351"/>
                    <a:pt x="6800173" y="3760588"/>
                    <a:pt x="6701793" y="3778181"/>
                  </a:cubicBezTo>
                  <a:cubicBezTo>
                    <a:pt x="6603413" y="3795774"/>
                    <a:pt x="6460466" y="3783589"/>
                    <a:pt x="6327581" y="3778181"/>
                  </a:cubicBezTo>
                  <a:cubicBezTo>
                    <a:pt x="6194696" y="3772773"/>
                    <a:pt x="5960185" y="3799968"/>
                    <a:pt x="5749254" y="3778181"/>
                  </a:cubicBezTo>
                  <a:cubicBezTo>
                    <a:pt x="5538323" y="3756394"/>
                    <a:pt x="5398421" y="3803412"/>
                    <a:pt x="5068869" y="3778181"/>
                  </a:cubicBezTo>
                  <a:cubicBezTo>
                    <a:pt x="4739318" y="3752950"/>
                    <a:pt x="4650266" y="3751295"/>
                    <a:pt x="4490541" y="3778181"/>
                  </a:cubicBezTo>
                  <a:cubicBezTo>
                    <a:pt x="4330816" y="3805067"/>
                    <a:pt x="3883712" y="3759283"/>
                    <a:pt x="3708099" y="3778181"/>
                  </a:cubicBezTo>
                  <a:cubicBezTo>
                    <a:pt x="3532486" y="3797079"/>
                    <a:pt x="3160812" y="3774056"/>
                    <a:pt x="2823598" y="3778181"/>
                  </a:cubicBezTo>
                  <a:cubicBezTo>
                    <a:pt x="2486384" y="3782306"/>
                    <a:pt x="2477425" y="3750707"/>
                    <a:pt x="2143213" y="3778181"/>
                  </a:cubicBezTo>
                  <a:cubicBezTo>
                    <a:pt x="1809001" y="3805655"/>
                    <a:pt x="1703193" y="3773207"/>
                    <a:pt x="1564886" y="3778181"/>
                  </a:cubicBezTo>
                  <a:cubicBezTo>
                    <a:pt x="1426579" y="3783155"/>
                    <a:pt x="952939" y="3798367"/>
                    <a:pt x="680385" y="3778181"/>
                  </a:cubicBezTo>
                  <a:cubicBezTo>
                    <a:pt x="407831" y="3757995"/>
                    <a:pt x="191408" y="3769480"/>
                    <a:pt x="0" y="3778181"/>
                  </a:cubicBezTo>
                  <a:cubicBezTo>
                    <a:pt x="-23903" y="3562086"/>
                    <a:pt x="-360" y="3269857"/>
                    <a:pt x="0" y="3110702"/>
                  </a:cubicBezTo>
                  <a:cubicBezTo>
                    <a:pt x="360" y="2951547"/>
                    <a:pt x="12454" y="2828660"/>
                    <a:pt x="0" y="2594351"/>
                  </a:cubicBezTo>
                  <a:cubicBezTo>
                    <a:pt x="-12454" y="2360042"/>
                    <a:pt x="7462" y="2198047"/>
                    <a:pt x="0" y="2078000"/>
                  </a:cubicBezTo>
                  <a:cubicBezTo>
                    <a:pt x="-7462" y="1957953"/>
                    <a:pt x="11806" y="1809430"/>
                    <a:pt x="0" y="1561648"/>
                  </a:cubicBezTo>
                  <a:cubicBezTo>
                    <a:pt x="-11806" y="1313866"/>
                    <a:pt x="-22780" y="1126168"/>
                    <a:pt x="0" y="894170"/>
                  </a:cubicBezTo>
                  <a:cubicBezTo>
                    <a:pt x="22780" y="662172"/>
                    <a:pt x="211" y="22932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E586BF-05EB-5F2A-EED6-B27D84F73E8D}"/>
                </a:ext>
              </a:extLst>
            </p:cNvPr>
            <p:cNvSpPr/>
            <p:nvPr/>
          </p:nvSpPr>
          <p:spPr>
            <a:xfrm>
              <a:off x="723481" y="1550098"/>
              <a:ext cx="10205776" cy="3707842"/>
            </a:xfrm>
            <a:custGeom>
              <a:avLst/>
              <a:gdLst>
                <a:gd name="connsiteX0" fmla="*/ 0 w 10205776"/>
                <a:gd name="connsiteY0" fmla="*/ 0 h 3707842"/>
                <a:gd name="connsiteX1" fmla="*/ 10205776 w 10205776"/>
                <a:gd name="connsiteY1" fmla="*/ 0 h 3707842"/>
                <a:gd name="connsiteX2" fmla="*/ 10205776 w 10205776"/>
                <a:gd name="connsiteY2" fmla="*/ 3707842 h 3707842"/>
                <a:gd name="connsiteX3" fmla="*/ 0 w 10205776"/>
                <a:gd name="connsiteY3" fmla="*/ 3707842 h 3707842"/>
                <a:gd name="connsiteX4" fmla="*/ 0 w 10205776"/>
                <a:gd name="connsiteY4" fmla="*/ 0 h 370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5776" h="3707842" fill="none" extrusionOk="0">
                  <a:moveTo>
                    <a:pt x="0" y="0"/>
                  </a:moveTo>
                  <a:cubicBezTo>
                    <a:pt x="4713748" y="-33775"/>
                    <a:pt x="7566780" y="138873"/>
                    <a:pt x="10205776" y="0"/>
                  </a:cubicBezTo>
                  <a:cubicBezTo>
                    <a:pt x="10132005" y="1672284"/>
                    <a:pt x="10049893" y="2242596"/>
                    <a:pt x="10205776" y="3707842"/>
                  </a:cubicBezTo>
                  <a:cubicBezTo>
                    <a:pt x="7811634" y="3570512"/>
                    <a:pt x="4687533" y="3569986"/>
                    <a:pt x="0" y="3707842"/>
                  </a:cubicBezTo>
                  <a:cubicBezTo>
                    <a:pt x="152408" y="2345486"/>
                    <a:pt x="73868" y="636582"/>
                    <a:pt x="0" y="0"/>
                  </a:cubicBezTo>
                  <a:close/>
                </a:path>
                <a:path w="10205776" h="3707842" stroke="0" extrusionOk="0">
                  <a:moveTo>
                    <a:pt x="0" y="0"/>
                  </a:moveTo>
                  <a:cubicBezTo>
                    <a:pt x="1979245" y="-101487"/>
                    <a:pt x="6388177" y="-162162"/>
                    <a:pt x="10205776" y="0"/>
                  </a:cubicBezTo>
                  <a:cubicBezTo>
                    <a:pt x="10266489" y="1263479"/>
                    <a:pt x="10144704" y="1882180"/>
                    <a:pt x="10205776" y="3707842"/>
                  </a:cubicBezTo>
                  <a:cubicBezTo>
                    <a:pt x="7654677" y="3757907"/>
                    <a:pt x="2839865" y="3549393"/>
                    <a:pt x="0" y="3707842"/>
                  </a:cubicBezTo>
                  <a:cubicBezTo>
                    <a:pt x="-24452" y="1976196"/>
                    <a:pt x="-67663" y="108632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D1AEB7-B23B-C213-85DF-3B0F9598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05" y="1042049"/>
            <a:ext cx="10515600" cy="1325563"/>
          </a:xfrm>
        </p:spPr>
        <p:txBody>
          <a:bodyPr/>
          <a:lstStyle/>
          <a:p>
            <a:r>
              <a:rPr lang="x-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99E3-AC7C-1345-F575-17DD77B6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14" y="22582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Our</a:t>
            </a:r>
            <a:r>
              <a:rPr lang="x-non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hypotheses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Users who install “Bot Detective” tend to be more security-conscious and critical of the content they encounter on the web.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Online survey to gather feedback from users before and after they use the tool. 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Assess: 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Level of security awareness and critical behavior.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Level of Usability.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90FC7-404B-0F41-D12A-3BDEC858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/>
              <a:t>31</a:t>
            </a:fld>
            <a:endParaRPr lang="en-US"/>
          </a:p>
        </p:txBody>
      </p:sp>
      <p:pic>
        <p:nvPicPr>
          <p:cNvPr id="8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1DB47CD-CE10-B3B4-58B0-BB5E87EB01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EEE5-753E-2114-628B-0D2CFF7F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2006-26EA-5D69-B666-C394E860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>
                <a:latin typeface="+mj-lt"/>
              </a:rPr>
              <a:t>4</a:t>
            </a:fld>
            <a:endParaRPr lang="en-US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D65ED8-3661-E61C-7B0D-702D041DC648}"/>
              </a:ext>
            </a:extLst>
          </p:cNvPr>
          <p:cNvGrpSpPr/>
          <p:nvPr/>
        </p:nvGrpSpPr>
        <p:grpSpPr>
          <a:xfrm>
            <a:off x="3396000" y="729000"/>
            <a:ext cx="5400000" cy="5400000"/>
            <a:chOff x="4993065" y="2358340"/>
            <a:chExt cx="4316606" cy="40242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5C9CA9-5F02-0D82-085F-B25044A8B555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A39E11-CDE7-307A-7F5C-3DD9FF0A4ACF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What have we achieved so far?</a:t>
              </a:r>
            </a:p>
            <a:p>
              <a:pPr algn="ctr"/>
              <a:r>
                <a:rPr lang="en-US" b="0" i="0" dirty="0">
                  <a:solidFill>
                    <a:schemeClr val="tx1"/>
                  </a:solidFill>
                  <a:effectLst/>
                  <a:latin typeface="+mj-lt"/>
                </a:rPr>
                <a:t>We trained a Random Forest model and developed a Client-Server communication channel using a Chrome extension and FastAPI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.</a:t>
              </a:r>
            </a:p>
          </p:txBody>
        </p:sp>
      </p:grpSp>
      <p:pic>
        <p:nvPicPr>
          <p:cNvPr id="3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6CD7156-8D09-F173-7A69-71BA07F22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8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EEE5-753E-2114-628B-0D2CFF7F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2006-26EA-5D69-B666-C394E860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>
                <a:latin typeface="+mj-lt"/>
              </a:rPr>
              <a:t>5</a:t>
            </a:fld>
            <a:endParaRPr lang="en-US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D65ED8-3661-E61C-7B0D-702D041DC648}"/>
              </a:ext>
            </a:extLst>
          </p:cNvPr>
          <p:cNvGrpSpPr/>
          <p:nvPr/>
        </p:nvGrpSpPr>
        <p:grpSpPr>
          <a:xfrm>
            <a:off x="3396000" y="729000"/>
            <a:ext cx="5400000" cy="5400000"/>
            <a:chOff x="4993065" y="2358340"/>
            <a:chExt cx="4316606" cy="40242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5C9CA9-5F02-0D82-085F-B25044A8B555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A39E11-CDE7-307A-7F5C-3DD9FF0A4ACF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Programming languages, methods and dependencies:</a:t>
              </a:r>
            </a:p>
            <a:p>
              <a:pPr algn="ctr"/>
              <a:r>
                <a:rPr lang="en-US" b="0" i="0" dirty="0">
                  <a:solidFill>
                    <a:schemeClr val="tx1"/>
                  </a:solidFill>
                  <a:effectLst/>
                  <a:latin typeface="+mj-lt"/>
                </a:rPr>
                <a:t>We developed the Chrome extension using JavaScript.</a:t>
              </a:r>
            </a:p>
            <a:p>
              <a:pPr algn="ctr"/>
              <a:r>
                <a:rPr lang="en-US" b="0" i="0" dirty="0">
                  <a:solidFill>
                    <a:schemeClr val="tx1"/>
                  </a:solidFill>
                  <a:effectLst/>
                  <a:latin typeface="+mj-lt"/>
                </a:rPr>
                <a:t> The extension sends HTTPS requests to a server hosted on a Google Cloud VM. </a:t>
              </a:r>
            </a:p>
            <a:p>
              <a:pPr algn="ctr"/>
              <a:r>
                <a:rPr lang="en-US" b="0" i="0" dirty="0">
                  <a:solidFill>
                    <a:schemeClr val="tx1"/>
                  </a:solidFill>
                  <a:effectLst/>
                  <a:latin typeface="+mj-lt"/>
                </a:rPr>
                <a:t>The server is coded using a Python package named FastAPI.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3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3DD5E7F-A014-E03B-9012-009A77B77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0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EEE5-753E-2114-628B-0D2CFF7F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2006-26EA-5D69-B666-C394E860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>
                <a:latin typeface="+mj-lt"/>
              </a:rPr>
              <a:t>6</a:t>
            </a:fld>
            <a:endParaRPr lang="en-US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D65ED8-3661-E61C-7B0D-702D041DC648}"/>
              </a:ext>
            </a:extLst>
          </p:cNvPr>
          <p:cNvGrpSpPr/>
          <p:nvPr/>
        </p:nvGrpSpPr>
        <p:grpSpPr>
          <a:xfrm>
            <a:off x="1416474" y="2223519"/>
            <a:ext cx="3600000" cy="3600000"/>
            <a:chOff x="4993065" y="2358340"/>
            <a:chExt cx="4316606" cy="40242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5C9CA9-5F02-0D82-085F-B25044A8B555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A39E11-CDE7-307A-7F5C-3DD9FF0A4ACF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S&amp;P metrics optimization: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3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085EB64-0230-0DBF-22FF-75962F3F7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051A29-EFA9-C4F4-5379-BD0E4C7EBD67}"/>
              </a:ext>
            </a:extLst>
          </p:cNvPr>
          <p:cNvGrpSpPr/>
          <p:nvPr/>
        </p:nvGrpSpPr>
        <p:grpSpPr>
          <a:xfrm>
            <a:off x="6195678" y="563954"/>
            <a:ext cx="2817694" cy="2577919"/>
            <a:chOff x="4993065" y="2358340"/>
            <a:chExt cx="4316606" cy="40242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AB444A-FC3C-1CA1-438E-86E64AC353A3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775C7-491C-D564-96AB-CA1036945BBD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0" dirty="0">
                  <a:solidFill>
                    <a:schemeClr val="tx1"/>
                  </a:solidFill>
                  <a:effectLst/>
                  <a:latin typeface="+mj-lt"/>
                </a:rPr>
                <a:t>Protect users from various threats, including phishing, spam, and fake news.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10B1CCF-1FE7-7DCA-C643-6621F1EEB99B}"/>
              </a:ext>
            </a:extLst>
          </p:cNvPr>
          <p:cNvSpPr txBox="1"/>
          <p:nvPr/>
        </p:nvSpPr>
        <p:spPr>
          <a:xfrm>
            <a:off x="1822450" y="395605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Bots' threats awareness</a:t>
            </a:r>
            <a:endParaRPr lang="LID4096" dirty="0"/>
          </a:p>
          <a:p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878BB-9DBC-092D-2DC1-61DC97C5869C}"/>
              </a:ext>
            </a:extLst>
          </p:cNvPr>
          <p:cNvSpPr txBox="1"/>
          <p:nvPr/>
        </p:nvSpPr>
        <p:spPr>
          <a:xfrm>
            <a:off x="1822450" y="422275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User’s privacy</a:t>
            </a:r>
            <a:endParaRPr lang="LID4096" dirty="0"/>
          </a:p>
          <a:p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0CDAFC-105B-18EF-9AF0-5AB4652F8A45}"/>
              </a:ext>
            </a:extLst>
          </p:cNvPr>
          <p:cNvSpPr txBox="1"/>
          <p:nvPr/>
        </p:nvSpPr>
        <p:spPr>
          <a:xfrm>
            <a:off x="1828372" y="4489450"/>
            <a:ext cx="280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Transparency</a:t>
            </a:r>
          </a:p>
          <a:p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4657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EEE5-753E-2114-628B-0D2CFF7F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2006-26EA-5D69-B666-C394E860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>
                <a:latin typeface="+mj-lt"/>
              </a:rPr>
              <a:t>7</a:t>
            </a:fld>
            <a:endParaRPr lang="en-US">
              <a:latin typeface="+mj-lt"/>
            </a:endParaRPr>
          </a:p>
        </p:txBody>
      </p:sp>
      <p:pic>
        <p:nvPicPr>
          <p:cNvPr id="3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085EB64-0230-0DBF-22FF-75962F3F7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051A29-EFA9-C4F4-5379-BD0E4C7EBD67}"/>
              </a:ext>
            </a:extLst>
          </p:cNvPr>
          <p:cNvGrpSpPr/>
          <p:nvPr/>
        </p:nvGrpSpPr>
        <p:grpSpPr>
          <a:xfrm>
            <a:off x="6195678" y="563954"/>
            <a:ext cx="2817694" cy="2577919"/>
            <a:chOff x="4993065" y="2358340"/>
            <a:chExt cx="4316606" cy="40242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AB444A-FC3C-1CA1-438E-86E64AC353A3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775C7-491C-D564-96AB-CA1036945BBD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0" dirty="0">
                  <a:solidFill>
                    <a:schemeClr val="tx1"/>
                  </a:solidFill>
                  <a:effectLst/>
                  <a:latin typeface="+mj-lt"/>
                </a:rPr>
                <a:t>Protect users from various threats, including phishing, spam, and fake news.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1471E4-7A2D-BED7-64B8-FA5379231CDD}"/>
              </a:ext>
            </a:extLst>
          </p:cNvPr>
          <p:cNvGrpSpPr/>
          <p:nvPr/>
        </p:nvGrpSpPr>
        <p:grpSpPr>
          <a:xfrm>
            <a:off x="9151836" y="2513564"/>
            <a:ext cx="2817694" cy="2577919"/>
            <a:chOff x="4993065" y="2358340"/>
            <a:chExt cx="4316606" cy="402426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0DFDF7-DA77-246D-5ED2-4711860B6935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62E57-D92E-1D56-386F-C58EDDA3CC5A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Prioritize the safety of user's private information and ensure secure communication between the extension and the server by implementing the HTTPS protocol.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233BDD-C997-89CA-EF05-9EEA7BC3FB2F}"/>
              </a:ext>
            </a:extLst>
          </p:cNvPr>
          <p:cNvGrpSpPr/>
          <p:nvPr/>
        </p:nvGrpSpPr>
        <p:grpSpPr>
          <a:xfrm>
            <a:off x="1416474" y="2223519"/>
            <a:ext cx="3600000" cy="3600000"/>
            <a:chOff x="4993065" y="2358340"/>
            <a:chExt cx="4316606" cy="40242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13C6F9-7FD0-B93E-1993-6F79B0B14C61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632C06-D544-6E1F-1196-53EE18BDEEA3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S&amp;P metrics optimization: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B38FEE0-896F-582B-36D5-2460DA1F782D}"/>
              </a:ext>
            </a:extLst>
          </p:cNvPr>
          <p:cNvSpPr txBox="1"/>
          <p:nvPr/>
        </p:nvSpPr>
        <p:spPr>
          <a:xfrm>
            <a:off x="1822450" y="395605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Bots' threats awareness</a:t>
            </a:r>
            <a:endParaRPr lang="LID4096" dirty="0"/>
          </a:p>
          <a:p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D45B7-57DB-2FB1-D2F9-3FF598E517E6}"/>
              </a:ext>
            </a:extLst>
          </p:cNvPr>
          <p:cNvSpPr txBox="1"/>
          <p:nvPr/>
        </p:nvSpPr>
        <p:spPr>
          <a:xfrm>
            <a:off x="1822450" y="422275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User’s privacy</a:t>
            </a:r>
            <a:endParaRPr lang="LID4096" dirty="0"/>
          </a:p>
          <a:p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2E602-8D8D-1620-EBDB-CE98632DCA5B}"/>
              </a:ext>
            </a:extLst>
          </p:cNvPr>
          <p:cNvSpPr txBox="1"/>
          <p:nvPr/>
        </p:nvSpPr>
        <p:spPr>
          <a:xfrm>
            <a:off x="1828372" y="4489450"/>
            <a:ext cx="280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Transparency</a:t>
            </a:r>
          </a:p>
          <a:p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3082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EEE5-753E-2114-628B-0D2CFF7F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2006-26EA-5D69-B666-C394E860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>
                <a:latin typeface="+mj-lt"/>
              </a:rPr>
              <a:t>8</a:t>
            </a:fld>
            <a:endParaRPr lang="en-US">
              <a:latin typeface="+mj-lt"/>
            </a:endParaRPr>
          </a:p>
        </p:txBody>
      </p:sp>
      <p:pic>
        <p:nvPicPr>
          <p:cNvPr id="3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085EB64-0230-0DBF-22FF-75962F3F7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051A29-EFA9-C4F4-5379-BD0E4C7EBD67}"/>
              </a:ext>
            </a:extLst>
          </p:cNvPr>
          <p:cNvGrpSpPr/>
          <p:nvPr/>
        </p:nvGrpSpPr>
        <p:grpSpPr>
          <a:xfrm>
            <a:off x="6195678" y="563954"/>
            <a:ext cx="2817694" cy="2577919"/>
            <a:chOff x="4993065" y="2358340"/>
            <a:chExt cx="4316606" cy="40242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AB444A-FC3C-1CA1-438E-86E64AC353A3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775C7-491C-D564-96AB-CA1036945BBD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0" dirty="0">
                  <a:solidFill>
                    <a:schemeClr val="tx1"/>
                  </a:solidFill>
                  <a:effectLst/>
                  <a:latin typeface="+mj-lt"/>
                </a:rPr>
                <a:t>Protect users from various threats, including phishing, spam, and fake news.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1471E4-7A2D-BED7-64B8-FA5379231CDD}"/>
              </a:ext>
            </a:extLst>
          </p:cNvPr>
          <p:cNvGrpSpPr/>
          <p:nvPr/>
        </p:nvGrpSpPr>
        <p:grpSpPr>
          <a:xfrm>
            <a:off x="5779508" y="3778431"/>
            <a:ext cx="2817694" cy="2577919"/>
            <a:chOff x="4993065" y="2358340"/>
            <a:chExt cx="4316606" cy="402426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0DFDF7-DA77-246D-5ED2-4711860B6935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62E57-D92E-1D56-386F-C58EDDA3CC5A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Comprehensive announcement in the extension's manifest, outlining all the data we collect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CB7D55-1498-D747-265C-4A283AAC2143}"/>
              </a:ext>
            </a:extLst>
          </p:cNvPr>
          <p:cNvGrpSpPr/>
          <p:nvPr/>
        </p:nvGrpSpPr>
        <p:grpSpPr>
          <a:xfrm>
            <a:off x="9151836" y="2513564"/>
            <a:ext cx="2817694" cy="2577919"/>
            <a:chOff x="4993065" y="2358340"/>
            <a:chExt cx="4316606" cy="402426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D8C246-93F7-17F2-CE5D-4D825C3A5958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48777-CD57-B6D1-30EC-D48068C3291E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Prioritize the safety of user's private information and ensure secure communication between the extension and the server by implementing the HTTPS protocol.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7640C0-8DF1-B48C-F12D-29D9C3C29303}"/>
              </a:ext>
            </a:extLst>
          </p:cNvPr>
          <p:cNvGrpSpPr/>
          <p:nvPr/>
        </p:nvGrpSpPr>
        <p:grpSpPr>
          <a:xfrm>
            <a:off x="1416474" y="2223519"/>
            <a:ext cx="3600000" cy="3600000"/>
            <a:chOff x="4993065" y="2358340"/>
            <a:chExt cx="4316606" cy="40242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E51592-23E6-BD6A-1B72-4860CD02C7FA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3FE3F4-D25D-0F63-5014-3051861D0A9B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S&amp;P metrics optimization: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454F49-D3FB-D2B1-5366-B386BB5F7699}"/>
              </a:ext>
            </a:extLst>
          </p:cNvPr>
          <p:cNvSpPr txBox="1"/>
          <p:nvPr/>
        </p:nvSpPr>
        <p:spPr>
          <a:xfrm>
            <a:off x="1822450" y="395605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Bots' threats awareness</a:t>
            </a:r>
            <a:endParaRPr lang="LID4096" dirty="0"/>
          </a:p>
          <a:p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A9DC02-BEC5-758A-341E-D2A75ABF0D7D}"/>
              </a:ext>
            </a:extLst>
          </p:cNvPr>
          <p:cNvSpPr txBox="1"/>
          <p:nvPr/>
        </p:nvSpPr>
        <p:spPr>
          <a:xfrm>
            <a:off x="1822450" y="422275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User’s privacy</a:t>
            </a:r>
            <a:endParaRPr lang="LID4096" dirty="0"/>
          </a:p>
          <a:p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40B5C4-C4F4-71CE-FA33-A66A84177858}"/>
              </a:ext>
            </a:extLst>
          </p:cNvPr>
          <p:cNvSpPr txBox="1"/>
          <p:nvPr/>
        </p:nvSpPr>
        <p:spPr>
          <a:xfrm>
            <a:off x="1828372" y="4489450"/>
            <a:ext cx="280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Transparency</a:t>
            </a:r>
          </a:p>
          <a:p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57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EEE5-753E-2114-628B-0D2CFF7F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2006-26EA-5D69-B666-C394E860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D833-6958-4997-A518-B58504E7E1CB}" type="slidenum">
              <a:rPr lang="en-US" smtClean="0">
                <a:latin typeface="+mj-lt"/>
              </a:rPr>
              <a:t>9</a:t>
            </a:fld>
            <a:endParaRPr lang="en-US">
              <a:latin typeface="+mj-lt"/>
            </a:endParaRPr>
          </a:p>
        </p:txBody>
      </p:sp>
      <p:pic>
        <p:nvPicPr>
          <p:cNvPr id="3" name="Content Placeholder 5" descr="A red and blue leaf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085EB64-0230-0DBF-22FF-75962F3F7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7789" r="12478" b="29177"/>
          <a:stretch/>
        </p:blipFill>
        <p:spPr>
          <a:xfrm>
            <a:off x="11537098" y="0"/>
            <a:ext cx="644854" cy="4491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051A29-EFA9-C4F4-5379-BD0E4C7EBD67}"/>
              </a:ext>
            </a:extLst>
          </p:cNvPr>
          <p:cNvGrpSpPr/>
          <p:nvPr/>
        </p:nvGrpSpPr>
        <p:grpSpPr>
          <a:xfrm>
            <a:off x="6195678" y="563954"/>
            <a:ext cx="2817694" cy="2577919"/>
            <a:chOff x="4993065" y="2358340"/>
            <a:chExt cx="4316606" cy="40242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AB444A-FC3C-1CA1-438E-86E64AC353A3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775C7-491C-D564-96AB-CA1036945BBD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dirty="0">
                  <a:solidFill>
                    <a:schemeClr val="tx1"/>
                  </a:solidFill>
                  <a:effectLst/>
                  <a:latin typeface="+mj-lt"/>
                </a:rPr>
                <a:t>Periodic interval for sending HTTPS. </a:t>
              </a:r>
            </a:p>
            <a:p>
              <a:pPr algn="ctr"/>
              <a:endParaRPr lang="en-US" sz="2000" b="0" i="0" dirty="0"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CB7D55-1498-D747-265C-4A283AAC2143}"/>
              </a:ext>
            </a:extLst>
          </p:cNvPr>
          <p:cNvGrpSpPr/>
          <p:nvPr/>
        </p:nvGrpSpPr>
        <p:grpSpPr>
          <a:xfrm>
            <a:off x="9151836" y="2513564"/>
            <a:ext cx="2817694" cy="2577919"/>
            <a:chOff x="4993065" y="2358340"/>
            <a:chExt cx="4316606" cy="402426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D8C246-93F7-17F2-CE5D-4D825C3A5958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48777-CD57-B6D1-30EC-D48068C3291E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2 layers of cache:</a:t>
              </a:r>
            </a:p>
            <a:p>
              <a:pPr marL="342900" indent="-342900" algn="ctr">
                <a:buFont typeface="+mj-lt"/>
                <a:buAutoNum type="alphaLcParenR"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Individual user- Local Storage.</a:t>
              </a:r>
            </a:p>
            <a:p>
              <a:pPr marL="342900" indent="-342900" algn="ctr">
                <a:buFont typeface="+mj-lt"/>
                <a:buAutoNum type="alphaLcParenR"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Cross user- Server (Redis).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7640C0-8DF1-B48C-F12D-29D9C3C29303}"/>
              </a:ext>
            </a:extLst>
          </p:cNvPr>
          <p:cNvGrpSpPr/>
          <p:nvPr/>
        </p:nvGrpSpPr>
        <p:grpSpPr>
          <a:xfrm>
            <a:off x="1416474" y="2223519"/>
            <a:ext cx="3600000" cy="3600000"/>
            <a:chOff x="4993065" y="2358340"/>
            <a:chExt cx="4316606" cy="402426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E51592-23E6-BD6A-1B72-4860CD02C7FA}"/>
                </a:ext>
              </a:extLst>
            </p:cNvPr>
            <p:cNvSpPr/>
            <p:nvPr/>
          </p:nvSpPr>
          <p:spPr>
            <a:xfrm rot="10405073">
              <a:off x="4993065" y="2358341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47474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3FE3F4-D25D-0F63-5014-3051861D0A9B}"/>
                </a:ext>
              </a:extLst>
            </p:cNvPr>
            <p:cNvSpPr/>
            <p:nvPr/>
          </p:nvSpPr>
          <p:spPr>
            <a:xfrm>
              <a:off x="4993065" y="2358340"/>
              <a:ext cx="4316606" cy="4024267"/>
            </a:xfrm>
            <a:custGeom>
              <a:avLst/>
              <a:gdLst>
                <a:gd name="connsiteX0" fmla="*/ 0 w 4316606"/>
                <a:gd name="connsiteY0" fmla="*/ 2012134 h 4024267"/>
                <a:gd name="connsiteX1" fmla="*/ 2158303 w 4316606"/>
                <a:gd name="connsiteY1" fmla="*/ 0 h 4024267"/>
                <a:gd name="connsiteX2" fmla="*/ 4316606 w 4316606"/>
                <a:gd name="connsiteY2" fmla="*/ 2012134 h 4024267"/>
                <a:gd name="connsiteX3" fmla="*/ 2158303 w 4316606"/>
                <a:gd name="connsiteY3" fmla="*/ 4024268 h 4024267"/>
                <a:gd name="connsiteX4" fmla="*/ 0 w 4316606"/>
                <a:gd name="connsiteY4" fmla="*/ 2012134 h 40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606" h="4024267" fill="none" extrusionOk="0">
                  <a:moveTo>
                    <a:pt x="0" y="2012134"/>
                  </a:moveTo>
                  <a:cubicBezTo>
                    <a:pt x="-1840" y="793280"/>
                    <a:pt x="1056427" y="-65542"/>
                    <a:pt x="2158303" y="0"/>
                  </a:cubicBezTo>
                  <a:cubicBezTo>
                    <a:pt x="3290746" y="9480"/>
                    <a:pt x="4338948" y="911366"/>
                    <a:pt x="4316606" y="2012134"/>
                  </a:cubicBezTo>
                  <a:cubicBezTo>
                    <a:pt x="4452749" y="3312885"/>
                    <a:pt x="3274997" y="4090769"/>
                    <a:pt x="2158303" y="4024268"/>
                  </a:cubicBezTo>
                  <a:cubicBezTo>
                    <a:pt x="974367" y="4138107"/>
                    <a:pt x="79983" y="2944466"/>
                    <a:pt x="0" y="2012134"/>
                  </a:cubicBezTo>
                  <a:close/>
                </a:path>
                <a:path w="4316606" h="4024267" stroke="0" extrusionOk="0">
                  <a:moveTo>
                    <a:pt x="0" y="2012134"/>
                  </a:moveTo>
                  <a:cubicBezTo>
                    <a:pt x="26169" y="1049806"/>
                    <a:pt x="1156575" y="82321"/>
                    <a:pt x="2158303" y="0"/>
                  </a:cubicBezTo>
                  <a:cubicBezTo>
                    <a:pt x="3415854" y="27410"/>
                    <a:pt x="4347515" y="953429"/>
                    <a:pt x="4316606" y="2012134"/>
                  </a:cubicBezTo>
                  <a:cubicBezTo>
                    <a:pt x="4359919" y="2929318"/>
                    <a:pt x="3289352" y="3985695"/>
                    <a:pt x="2158303" y="4024268"/>
                  </a:cubicBezTo>
                  <a:cubicBezTo>
                    <a:pt x="1024314" y="4045088"/>
                    <a:pt x="9783" y="3035726"/>
                    <a:pt x="0" y="201213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A5E1E6"/>
              </a:solidFill>
              <a:extLst>
                <a:ext uri="{C807C97D-BFC1-408E-A445-0C87EB9F89A2}">
                  <ask:lineSketchStyleProps xmlns:ask="http://schemas.microsoft.com/office/drawing/2018/sketchyshapes" sd="3238174965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Usability metrics optimization: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454F49-D3FB-D2B1-5366-B386BB5F7699}"/>
              </a:ext>
            </a:extLst>
          </p:cNvPr>
          <p:cNvSpPr txBox="1"/>
          <p:nvPr/>
        </p:nvSpPr>
        <p:spPr>
          <a:xfrm>
            <a:off x="1822450" y="3956050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Efficiency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A9DC02-BEC5-758A-341E-D2A75ABF0D7D}"/>
              </a:ext>
            </a:extLst>
          </p:cNvPr>
          <p:cNvSpPr txBox="1"/>
          <p:nvPr/>
        </p:nvSpPr>
        <p:spPr>
          <a:xfrm>
            <a:off x="1822450" y="4222750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Effectiveness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330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59525</TotalTime>
  <Words>1091</Words>
  <Application>Microsoft Office PowerPoint</Application>
  <PresentationFormat>Widescreen</PresentationFormat>
  <Paragraphs>325</Paragraphs>
  <Slides>31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Segoe UI Light</vt:lpstr>
      <vt:lpstr>Office Theme</vt:lpstr>
      <vt:lpstr>USPW (0368-3544) Twitter Bot Detector Final Presentation</vt:lpstr>
      <vt:lpstr>PowerPoint Presentation</vt:lpstr>
      <vt:lpstr>PowerPoint Presentation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Preliminary results</vt:lpstr>
      <vt:lpstr>Remaining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study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Carnegie Mellon University Cyber Autonomy Research Center</dc:title>
  <dc:creator>Lujo Bauer</dc:creator>
  <cp:lastModifiedBy>stvbt25@gmail.com</cp:lastModifiedBy>
  <cp:revision>913</cp:revision>
  <cp:lastPrinted>2020-06-16T11:21:40Z</cp:lastPrinted>
  <dcterms:created xsi:type="dcterms:W3CDTF">2017-09-17T18:06:55Z</dcterms:created>
  <dcterms:modified xsi:type="dcterms:W3CDTF">2023-06-19T16:46:18Z</dcterms:modified>
</cp:coreProperties>
</file>