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6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5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3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1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9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8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65" algn="l" defTabSz="914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28" y="128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1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87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61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2" y="274641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97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69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9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32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6" indent="0">
              <a:buNone/>
              <a:defRPr sz="1800" b="1"/>
            </a:lvl3pPr>
            <a:lvl4pPr marL="1371475" indent="0">
              <a:buNone/>
              <a:defRPr sz="1600" b="1"/>
            </a:lvl4pPr>
            <a:lvl5pPr marL="1828633" indent="0">
              <a:buNone/>
              <a:defRPr sz="1600" b="1"/>
            </a:lvl5pPr>
            <a:lvl6pPr marL="2285791" indent="0">
              <a:buNone/>
              <a:defRPr sz="1600" b="1"/>
            </a:lvl6pPr>
            <a:lvl7pPr marL="2742949" indent="0">
              <a:buNone/>
              <a:defRPr sz="1600" b="1"/>
            </a:lvl7pPr>
            <a:lvl8pPr marL="3200108" indent="0">
              <a:buNone/>
              <a:defRPr sz="1600" b="1"/>
            </a:lvl8pPr>
            <a:lvl9pPr marL="3657265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6" indent="0">
              <a:buNone/>
              <a:defRPr sz="1800" b="1"/>
            </a:lvl3pPr>
            <a:lvl4pPr marL="1371475" indent="0">
              <a:buNone/>
              <a:defRPr sz="1600" b="1"/>
            </a:lvl4pPr>
            <a:lvl5pPr marL="1828633" indent="0">
              <a:buNone/>
              <a:defRPr sz="1600" b="1"/>
            </a:lvl5pPr>
            <a:lvl6pPr marL="2285791" indent="0">
              <a:buNone/>
              <a:defRPr sz="1600" b="1"/>
            </a:lvl6pPr>
            <a:lvl7pPr marL="2742949" indent="0">
              <a:buNone/>
              <a:defRPr sz="1600" b="1"/>
            </a:lvl7pPr>
            <a:lvl8pPr marL="3200108" indent="0">
              <a:buNone/>
              <a:defRPr sz="1600" b="1"/>
            </a:lvl8pPr>
            <a:lvl9pPr marL="3657265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2174877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83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2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99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6" indent="0">
              <a:buNone/>
              <a:defRPr sz="1000"/>
            </a:lvl3pPr>
            <a:lvl4pPr marL="1371475" indent="0">
              <a:buNone/>
              <a:defRPr sz="900"/>
            </a:lvl4pPr>
            <a:lvl5pPr marL="1828633" indent="0">
              <a:buNone/>
              <a:defRPr sz="900"/>
            </a:lvl5pPr>
            <a:lvl6pPr marL="2285791" indent="0">
              <a:buNone/>
              <a:defRPr sz="900"/>
            </a:lvl6pPr>
            <a:lvl7pPr marL="2742949" indent="0">
              <a:buNone/>
              <a:defRPr sz="900"/>
            </a:lvl7pPr>
            <a:lvl8pPr marL="3200108" indent="0">
              <a:buNone/>
              <a:defRPr sz="900"/>
            </a:lvl8pPr>
            <a:lvl9pPr marL="3657265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69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6" indent="0">
              <a:buNone/>
              <a:defRPr sz="2400"/>
            </a:lvl3pPr>
            <a:lvl4pPr marL="1371475" indent="0">
              <a:buNone/>
              <a:defRPr sz="2000"/>
            </a:lvl4pPr>
            <a:lvl5pPr marL="1828633" indent="0">
              <a:buNone/>
              <a:defRPr sz="2000"/>
            </a:lvl5pPr>
            <a:lvl6pPr marL="2285791" indent="0">
              <a:buNone/>
              <a:defRPr sz="2000"/>
            </a:lvl6pPr>
            <a:lvl7pPr marL="2742949" indent="0">
              <a:buNone/>
              <a:defRPr sz="2000"/>
            </a:lvl7pPr>
            <a:lvl8pPr marL="3200108" indent="0">
              <a:buNone/>
              <a:defRPr sz="2000"/>
            </a:lvl8pPr>
            <a:lvl9pPr marL="3657265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6" indent="0">
              <a:buNone/>
              <a:defRPr sz="1000"/>
            </a:lvl3pPr>
            <a:lvl4pPr marL="1371475" indent="0">
              <a:buNone/>
              <a:defRPr sz="900"/>
            </a:lvl4pPr>
            <a:lvl5pPr marL="1828633" indent="0">
              <a:buNone/>
              <a:defRPr sz="900"/>
            </a:lvl5pPr>
            <a:lvl6pPr marL="2285791" indent="0">
              <a:buNone/>
              <a:defRPr sz="900"/>
            </a:lvl6pPr>
            <a:lvl7pPr marL="2742949" indent="0">
              <a:buNone/>
              <a:defRPr sz="900"/>
            </a:lvl7pPr>
            <a:lvl8pPr marL="3200108" indent="0">
              <a:buNone/>
              <a:defRPr sz="900"/>
            </a:lvl8pPr>
            <a:lvl9pPr marL="3657265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62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AU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AU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3C3AB-0523-4A85-B9C1-56629F82D417}" type="datetimeFigureOut">
              <a:rPr lang="en-AU" smtClean="0"/>
              <a:t>27/12/2015</a:t>
            </a:fld>
            <a:endParaRPr lang="en-AU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E0F8-B9FD-4CD4-BCA5-90931C7B90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329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1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9" indent="-34286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2" indent="-285724" algn="l" defTabSz="9143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5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4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2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0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8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7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4" indent="-228579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5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3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1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9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8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5" algn="l" defTabSz="9143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3D Space Scene wallpaper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3D Space Scene wallpaper"/>
          <p:cNvSpPr>
            <a:spLocks noChangeAspect="1" noChangeArrowheads="1"/>
          </p:cNvSpPr>
          <p:nvPr/>
        </p:nvSpPr>
        <p:spPr bwMode="auto">
          <a:xfrm>
            <a:off x="307976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6" descr="3D Space Scene wallpaper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6" name="Picture 12" descr="C:\JumpHeigherPhotoShop\jh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5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JumpHeigherPhotoShop\jh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6"/>
            <a:ext cx="9144000" cy="68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מעוגל 3"/>
          <p:cNvSpPr/>
          <p:nvPr/>
        </p:nvSpPr>
        <p:spPr>
          <a:xfrm>
            <a:off x="615008" y="2636912"/>
            <a:ext cx="8064896" cy="2664296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903040" y="2771800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Application Purpose :</a:t>
            </a:r>
          </a:p>
          <a:p>
            <a:r>
              <a:rPr lang="en-GB" sz="2400" dirty="0" smtClean="0"/>
              <a:t>Creating competitive online game where users </a:t>
            </a:r>
            <a:r>
              <a:rPr lang="en-AU" sz="2400" dirty="0" smtClean="0"/>
              <a:t>should compete for the highest rank.</a:t>
            </a:r>
            <a:endParaRPr lang="he-IL" sz="2400" dirty="0" smtClean="0"/>
          </a:p>
          <a:p>
            <a:endParaRPr lang="he-IL" sz="2400" dirty="0"/>
          </a:p>
          <a:p>
            <a:r>
              <a:rPr lang="en-GB" sz="2400" dirty="0" smtClean="0"/>
              <a:t>Application Need:</a:t>
            </a:r>
          </a:p>
          <a:p>
            <a:r>
              <a:rPr lang="en-GB" sz="2400" dirty="0" smtClean="0"/>
              <a:t>Gamers who like to </a:t>
            </a:r>
            <a:r>
              <a:rPr lang="en-AU" sz="2400" dirty="0" smtClean="0"/>
              <a:t>compete </a:t>
            </a:r>
            <a:endParaRPr lang="en-GB" sz="2400" dirty="0" smtClean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49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JumpHeigherPhotoShop\jh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6"/>
            <a:ext cx="9144000" cy="68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מעוגל 3"/>
          <p:cNvSpPr/>
          <p:nvPr/>
        </p:nvSpPr>
        <p:spPr>
          <a:xfrm>
            <a:off x="1686553" y="764704"/>
            <a:ext cx="5253136" cy="1517246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719048" y="791838"/>
            <a:ext cx="4749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Game play:</a:t>
            </a:r>
          </a:p>
          <a:p>
            <a:r>
              <a:rPr lang="en-GB" sz="2400" dirty="0" smtClean="0"/>
              <a:t>The game play based on the device </a:t>
            </a:r>
            <a:r>
              <a:rPr lang="en-GB" sz="2400" dirty="0" smtClean="0"/>
              <a:t>Gravity and acceleration</a:t>
            </a:r>
            <a:r>
              <a:rPr lang="en-GB" sz="2400" dirty="0" smtClean="0"/>
              <a:t> sensors.</a:t>
            </a:r>
            <a:endParaRPr lang="en-AU" sz="2400" dirty="0"/>
          </a:p>
        </p:txBody>
      </p:sp>
      <p:sp>
        <p:nvSpPr>
          <p:cNvPr id="7" name="מלבן מעוגל 6"/>
          <p:cNvSpPr/>
          <p:nvPr/>
        </p:nvSpPr>
        <p:spPr>
          <a:xfrm>
            <a:off x="433264" y="2629942"/>
            <a:ext cx="8277472" cy="1517246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5" name="Picture 3" descr="C:\JumpHeigherPhotoShop\rotat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41" y="1124744"/>
            <a:ext cx="2232248" cy="373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לבן מעוגל 7"/>
          <p:cNvSpPr/>
          <p:nvPr/>
        </p:nvSpPr>
        <p:spPr>
          <a:xfrm>
            <a:off x="395536" y="4916570"/>
            <a:ext cx="8277472" cy="1517246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971600" y="5013176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levelling up The gamer should jump higher then the height of current surface by doing this he is getting up to the next surface and so on .</a:t>
            </a:r>
          </a:p>
          <a:p>
            <a:r>
              <a:rPr lang="en-GB" dirty="0" smtClean="0"/>
              <a:t>This is done by acceleration</a:t>
            </a:r>
            <a:r>
              <a:rPr lang="he-IL" dirty="0" smtClean="0"/>
              <a:t> </a:t>
            </a:r>
            <a:r>
              <a:rPr lang="en-GB" dirty="0" smtClean="0"/>
              <a:t>the device on the Y axis .</a:t>
            </a:r>
          </a:p>
          <a:p>
            <a:r>
              <a:rPr lang="en-GB" dirty="0" smtClean="0"/>
              <a:t> 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77888" y="2750966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gamer can control the surface Orientation by rotating the device 180 degree on the flat axis. </a:t>
            </a:r>
          </a:p>
          <a:p>
            <a:r>
              <a:rPr lang="en-GB" dirty="0" smtClean="0"/>
              <a:t>Rotating the surface will cause sphere movement,</a:t>
            </a:r>
          </a:p>
          <a:p>
            <a:r>
              <a:rPr lang="en-GB" dirty="0" smtClean="0"/>
              <a:t>If the sphere falls from the surface , the game is over .</a:t>
            </a:r>
          </a:p>
          <a:p>
            <a:endParaRPr lang="en-AU" dirty="0"/>
          </a:p>
        </p:txBody>
      </p:sp>
      <p:pic>
        <p:nvPicPr>
          <p:cNvPr id="3076" name="Picture 4" descr="C:\JumpHeigherPhotoShop\jmp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376" y="4147188"/>
            <a:ext cx="1598494" cy="247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JumpHeigherPhotoShop\jh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56"/>
            <a:ext cx="9144000" cy="68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מעוגל 3"/>
          <p:cNvSpPr/>
          <p:nvPr/>
        </p:nvSpPr>
        <p:spPr>
          <a:xfrm>
            <a:off x="371404" y="1484784"/>
            <a:ext cx="8064896" cy="973561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95536" y="1535015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Gamer purpose :</a:t>
            </a:r>
          </a:p>
          <a:p>
            <a:r>
              <a:rPr lang="en-GB" sz="1600" dirty="0" smtClean="0"/>
              <a:t>The best gamer is the one who have got the </a:t>
            </a:r>
          </a:p>
          <a:p>
            <a:r>
              <a:rPr lang="en-GB" sz="1600" dirty="0" smtClean="0"/>
              <a:t>highest level in minimum time .</a:t>
            </a:r>
          </a:p>
        </p:txBody>
      </p:sp>
      <p:grpSp>
        <p:nvGrpSpPr>
          <p:cNvPr id="3" name="קבוצה 2"/>
          <p:cNvGrpSpPr/>
          <p:nvPr/>
        </p:nvGrpSpPr>
        <p:grpSpPr>
          <a:xfrm>
            <a:off x="395536" y="2576373"/>
            <a:ext cx="8064896" cy="646331"/>
            <a:chOff x="395536" y="3532804"/>
            <a:chExt cx="8064896" cy="646331"/>
          </a:xfrm>
        </p:grpSpPr>
        <p:sp>
          <p:nvSpPr>
            <p:cNvPr id="6" name="מלבן מעוגל 5"/>
            <p:cNvSpPr/>
            <p:nvPr/>
          </p:nvSpPr>
          <p:spPr>
            <a:xfrm>
              <a:off x="395536" y="3532804"/>
              <a:ext cx="8064896" cy="646331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" name="מלבן 1"/>
            <p:cNvSpPr/>
            <p:nvPr/>
          </p:nvSpPr>
          <p:spPr>
            <a:xfrm>
              <a:off x="539551" y="3532804"/>
              <a:ext cx="63058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 smtClean="0"/>
                <a:t>Top 50 :</a:t>
              </a:r>
            </a:p>
            <a:p>
              <a:r>
                <a:rPr lang="en-GB" sz="1600" dirty="0" smtClean="0"/>
                <a:t>Gamers can view their own and competitors score online</a:t>
              </a:r>
              <a:endParaRPr lang="en-GB" sz="1600" dirty="0" smtClean="0"/>
            </a:p>
          </p:txBody>
        </p:sp>
      </p:grpSp>
      <p:grpSp>
        <p:nvGrpSpPr>
          <p:cNvPr id="9" name="קבוצה 8"/>
          <p:cNvGrpSpPr/>
          <p:nvPr/>
        </p:nvGrpSpPr>
        <p:grpSpPr>
          <a:xfrm>
            <a:off x="371404" y="3358733"/>
            <a:ext cx="8064896" cy="646331"/>
            <a:chOff x="395536" y="3532804"/>
            <a:chExt cx="8064896" cy="646331"/>
          </a:xfrm>
        </p:grpSpPr>
        <p:sp>
          <p:nvSpPr>
            <p:cNvPr id="10" name="מלבן מעוגל 9"/>
            <p:cNvSpPr/>
            <p:nvPr/>
          </p:nvSpPr>
          <p:spPr>
            <a:xfrm>
              <a:off x="395536" y="3532804"/>
              <a:ext cx="8064896" cy="646331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539551" y="3532804"/>
              <a:ext cx="632998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 smtClean="0"/>
                <a:t>Personal profile :</a:t>
              </a:r>
            </a:p>
            <a:p>
              <a:r>
                <a:rPr lang="en-GB" sz="1600" dirty="0" smtClean="0"/>
                <a:t>Gamers can view/edit their personal profile with their best score </a:t>
              </a:r>
              <a:endParaRPr lang="en-GB" sz="1600" dirty="0" smtClean="0"/>
            </a:p>
          </p:txBody>
        </p:sp>
      </p:grpSp>
      <p:pic>
        <p:nvPicPr>
          <p:cNvPr id="4098" name="Picture 2" descr="C:\JumpHeigherPhotoShop\pro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86866"/>
            <a:ext cx="1898409" cy="294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JumpHeigherPhotoShop\jmp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60" y="4073941"/>
            <a:ext cx="1906748" cy="295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JumpHeigherPhotoShop\jm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4071671"/>
            <a:ext cx="1908212" cy="295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JumpHeigherPhotoShop\JM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055469"/>
            <a:ext cx="1872208" cy="29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164</Words>
  <Application>Microsoft Office PowerPoint</Application>
  <PresentationFormat>‫הצגה על המסך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stav bodik</dc:creator>
  <cp:lastModifiedBy>stav bodik</cp:lastModifiedBy>
  <cp:revision>18</cp:revision>
  <dcterms:created xsi:type="dcterms:W3CDTF">2015-12-27T08:05:37Z</dcterms:created>
  <dcterms:modified xsi:type="dcterms:W3CDTF">2015-12-27T14:21:03Z</dcterms:modified>
</cp:coreProperties>
</file>