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3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6" algn="l" defTabSz="9143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75" algn="l" defTabSz="9143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33" algn="l" defTabSz="9143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91" algn="l" defTabSz="9143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49" algn="l" defTabSz="9143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08" algn="l" defTabSz="9143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65" algn="l" defTabSz="9143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28" y="92"/>
      </p:cViewPr>
      <p:guideLst>
        <p:guide orient="horz" pos="2160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1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AU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2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AU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C3AB-0523-4A85-B9C1-56629F82D417}" type="datetimeFigureOut">
              <a:rPr lang="en-AU" smtClean="0"/>
              <a:t>27/12/2015</a:t>
            </a:fld>
            <a:endParaRPr lang="en-AU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E0F8-B9FD-4CD4-BCA5-90931C7B90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7871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AU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AU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C3AB-0523-4A85-B9C1-56629F82D417}" type="datetimeFigureOut">
              <a:rPr lang="en-AU" smtClean="0"/>
              <a:t>27/12/2015</a:t>
            </a:fld>
            <a:endParaRPr lang="en-AU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E0F8-B9FD-4CD4-BCA5-90931C7B90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9613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AU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2" y="274641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AU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C3AB-0523-4A85-B9C1-56629F82D417}" type="datetimeFigureOut">
              <a:rPr lang="en-AU" smtClean="0"/>
              <a:t>27/12/2015</a:t>
            </a:fld>
            <a:endParaRPr lang="en-AU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E0F8-B9FD-4CD4-BCA5-90931C7B90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4970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AU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AU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C3AB-0523-4A85-B9C1-56629F82D417}" type="datetimeFigureOut">
              <a:rPr lang="en-AU" smtClean="0"/>
              <a:t>27/12/2015</a:t>
            </a:fld>
            <a:endParaRPr lang="en-AU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E0F8-B9FD-4CD4-BCA5-90931C7B90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269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AU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7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C3AB-0523-4A85-B9C1-56629F82D417}" type="datetimeFigureOut">
              <a:rPr lang="en-AU" smtClean="0"/>
              <a:t>27/12/2015</a:t>
            </a:fld>
            <a:endParaRPr lang="en-AU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E0F8-B9FD-4CD4-BCA5-90931C7B90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89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AU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AU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AU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C3AB-0523-4A85-B9C1-56629F82D417}" type="datetimeFigureOut">
              <a:rPr lang="en-AU" smtClean="0"/>
              <a:t>27/12/2015</a:t>
            </a:fld>
            <a:endParaRPr lang="en-AU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E0F8-B9FD-4CD4-BCA5-90931C7B90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032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AU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9" indent="0">
              <a:buNone/>
              <a:defRPr sz="2000" b="1"/>
            </a:lvl2pPr>
            <a:lvl3pPr marL="914316" indent="0">
              <a:buNone/>
              <a:defRPr sz="1800" b="1"/>
            </a:lvl3pPr>
            <a:lvl4pPr marL="1371475" indent="0">
              <a:buNone/>
              <a:defRPr sz="1600" b="1"/>
            </a:lvl4pPr>
            <a:lvl5pPr marL="1828633" indent="0">
              <a:buNone/>
              <a:defRPr sz="1600" b="1"/>
            </a:lvl5pPr>
            <a:lvl6pPr marL="2285791" indent="0">
              <a:buNone/>
              <a:defRPr sz="1600" b="1"/>
            </a:lvl6pPr>
            <a:lvl7pPr marL="2742949" indent="0">
              <a:buNone/>
              <a:defRPr sz="1600" b="1"/>
            </a:lvl7pPr>
            <a:lvl8pPr marL="3200108" indent="0">
              <a:buNone/>
              <a:defRPr sz="1600" b="1"/>
            </a:lvl8pPr>
            <a:lvl9pPr marL="3657265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7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AU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9" indent="0">
              <a:buNone/>
              <a:defRPr sz="2000" b="1"/>
            </a:lvl2pPr>
            <a:lvl3pPr marL="914316" indent="0">
              <a:buNone/>
              <a:defRPr sz="1800" b="1"/>
            </a:lvl3pPr>
            <a:lvl4pPr marL="1371475" indent="0">
              <a:buNone/>
              <a:defRPr sz="1600" b="1"/>
            </a:lvl4pPr>
            <a:lvl5pPr marL="1828633" indent="0">
              <a:buNone/>
              <a:defRPr sz="1600" b="1"/>
            </a:lvl5pPr>
            <a:lvl6pPr marL="2285791" indent="0">
              <a:buNone/>
              <a:defRPr sz="1600" b="1"/>
            </a:lvl6pPr>
            <a:lvl7pPr marL="2742949" indent="0">
              <a:buNone/>
              <a:defRPr sz="1600" b="1"/>
            </a:lvl7pPr>
            <a:lvl8pPr marL="3200108" indent="0">
              <a:buNone/>
              <a:defRPr sz="1600" b="1"/>
            </a:lvl8pPr>
            <a:lvl9pPr marL="3657265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8" y="2174877"/>
            <a:ext cx="40417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AU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C3AB-0523-4A85-B9C1-56629F82D417}" type="datetimeFigureOut">
              <a:rPr lang="en-AU" smtClean="0"/>
              <a:t>27/12/2015</a:t>
            </a:fld>
            <a:endParaRPr lang="en-AU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E0F8-B9FD-4CD4-BCA5-90931C7B90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883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AU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C3AB-0523-4A85-B9C1-56629F82D417}" type="datetimeFigureOut">
              <a:rPr lang="en-AU" smtClean="0"/>
              <a:t>27/12/2015</a:t>
            </a:fld>
            <a:endParaRPr lang="en-AU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E0F8-B9FD-4CD4-BCA5-90931C7B90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729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C3AB-0523-4A85-B9C1-56629F82D417}" type="datetimeFigureOut">
              <a:rPr lang="en-AU" smtClean="0"/>
              <a:t>27/12/2015</a:t>
            </a:fld>
            <a:endParaRPr lang="en-AU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E0F8-B9FD-4CD4-BCA5-90931C7B90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8994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AU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AU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59" indent="0">
              <a:buNone/>
              <a:defRPr sz="1200"/>
            </a:lvl2pPr>
            <a:lvl3pPr marL="914316" indent="0">
              <a:buNone/>
              <a:defRPr sz="1000"/>
            </a:lvl3pPr>
            <a:lvl4pPr marL="1371475" indent="0">
              <a:buNone/>
              <a:defRPr sz="900"/>
            </a:lvl4pPr>
            <a:lvl5pPr marL="1828633" indent="0">
              <a:buNone/>
              <a:defRPr sz="900"/>
            </a:lvl5pPr>
            <a:lvl6pPr marL="2285791" indent="0">
              <a:buNone/>
              <a:defRPr sz="900"/>
            </a:lvl6pPr>
            <a:lvl7pPr marL="2742949" indent="0">
              <a:buNone/>
              <a:defRPr sz="900"/>
            </a:lvl7pPr>
            <a:lvl8pPr marL="3200108" indent="0">
              <a:buNone/>
              <a:defRPr sz="900"/>
            </a:lvl8pPr>
            <a:lvl9pPr marL="3657265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C3AB-0523-4A85-B9C1-56629F82D417}" type="datetimeFigureOut">
              <a:rPr lang="en-AU" smtClean="0"/>
              <a:t>27/12/2015</a:t>
            </a:fld>
            <a:endParaRPr lang="en-AU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E0F8-B9FD-4CD4-BCA5-90931C7B90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8693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AU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59" indent="0">
              <a:buNone/>
              <a:defRPr sz="2800"/>
            </a:lvl2pPr>
            <a:lvl3pPr marL="914316" indent="0">
              <a:buNone/>
              <a:defRPr sz="2400"/>
            </a:lvl3pPr>
            <a:lvl4pPr marL="1371475" indent="0">
              <a:buNone/>
              <a:defRPr sz="2000"/>
            </a:lvl4pPr>
            <a:lvl5pPr marL="1828633" indent="0">
              <a:buNone/>
              <a:defRPr sz="2000"/>
            </a:lvl5pPr>
            <a:lvl6pPr marL="2285791" indent="0">
              <a:buNone/>
              <a:defRPr sz="2000"/>
            </a:lvl6pPr>
            <a:lvl7pPr marL="2742949" indent="0">
              <a:buNone/>
              <a:defRPr sz="2000"/>
            </a:lvl7pPr>
            <a:lvl8pPr marL="3200108" indent="0">
              <a:buNone/>
              <a:defRPr sz="2000"/>
            </a:lvl8pPr>
            <a:lvl9pPr marL="3657265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59" indent="0">
              <a:buNone/>
              <a:defRPr sz="1200"/>
            </a:lvl2pPr>
            <a:lvl3pPr marL="914316" indent="0">
              <a:buNone/>
              <a:defRPr sz="1000"/>
            </a:lvl3pPr>
            <a:lvl4pPr marL="1371475" indent="0">
              <a:buNone/>
              <a:defRPr sz="900"/>
            </a:lvl4pPr>
            <a:lvl5pPr marL="1828633" indent="0">
              <a:buNone/>
              <a:defRPr sz="900"/>
            </a:lvl5pPr>
            <a:lvl6pPr marL="2285791" indent="0">
              <a:buNone/>
              <a:defRPr sz="900"/>
            </a:lvl6pPr>
            <a:lvl7pPr marL="2742949" indent="0">
              <a:buNone/>
              <a:defRPr sz="900"/>
            </a:lvl7pPr>
            <a:lvl8pPr marL="3200108" indent="0">
              <a:buNone/>
              <a:defRPr sz="900"/>
            </a:lvl8pPr>
            <a:lvl9pPr marL="3657265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C3AB-0523-4A85-B9C1-56629F82D417}" type="datetimeFigureOut">
              <a:rPr lang="en-AU" smtClean="0"/>
              <a:t>27/12/2015</a:t>
            </a:fld>
            <a:endParaRPr lang="en-AU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E0F8-B9FD-4CD4-BCA5-90931C7B90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0627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1" y="274640"/>
            <a:ext cx="8229600" cy="1143000"/>
          </a:xfrm>
          <a:prstGeom prst="rect">
            <a:avLst/>
          </a:prstGeom>
        </p:spPr>
        <p:txBody>
          <a:bodyPr vert="horz" lIns="91432" tIns="45716" rIns="91432" bIns="45716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AU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1" y="1600201"/>
            <a:ext cx="8229600" cy="4525963"/>
          </a:xfrm>
          <a:prstGeom prst="rect">
            <a:avLst/>
          </a:prstGeom>
        </p:spPr>
        <p:txBody>
          <a:bodyPr vert="horz" lIns="91432" tIns="45716" rIns="91432" bIns="45716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AU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3C3AB-0523-4A85-B9C1-56629F82D417}" type="datetimeFigureOut">
              <a:rPr lang="en-AU" smtClean="0"/>
              <a:t>27/12/2015</a:t>
            </a:fld>
            <a:endParaRPr lang="en-AU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1" y="6356353"/>
            <a:ext cx="2895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553201" y="6356353"/>
            <a:ext cx="2133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2E0F8-B9FD-4CD4-BCA5-90931C7B90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03295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31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9" indent="-342869" algn="l" defTabSz="914316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82" indent="-285724" algn="l" defTabSz="914316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95" indent="-228579" algn="l" defTabSz="9143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54" indent="-228579" algn="l" defTabSz="914316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12" indent="-228579" algn="l" defTabSz="914316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70" indent="-228579" algn="l" defTabSz="9143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28" indent="-228579" algn="l" defTabSz="9143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87" indent="-228579" algn="l" defTabSz="9143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44" indent="-228579" algn="l" defTabSz="9143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6" algn="l" defTabSz="9143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5" algn="l" defTabSz="9143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3" algn="l" defTabSz="9143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1" algn="l" defTabSz="9143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49" algn="l" defTabSz="9143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08" algn="l" defTabSz="9143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65" algn="l" defTabSz="9143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3D Space Scene wallpaper"/>
          <p:cNvSpPr>
            <a:spLocks noChangeAspect="1" noChangeArrowheads="1"/>
          </p:cNvSpPr>
          <p:nvPr/>
        </p:nvSpPr>
        <p:spPr bwMode="auto">
          <a:xfrm>
            <a:off x="155576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" name="AutoShape 4" descr="3D Space Scene wallpaper"/>
          <p:cNvSpPr>
            <a:spLocks noChangeAspect="1" noChangeArrowheads="1"/>
          </p:cNvSpPr>
          <p:nvPr/>
        </p:nvSpPr>
        <p:spPr bwMode="auto">
          <a:xfrm>
            <a:off x="307976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6" name="AutoShape 6" descr="3D Space Scene wallpaper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036" name="Picture 12" descr="C:\JumpHeigherPhotoShop\jh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9144000" cy="685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1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JumpHeigherPhotoShop\jh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156"/>
            <a:ext cx="9144000" cy="686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מלבן מעוגל 3"/>
          <p:cNvSpPr/>
          <p:nvPr/>
        </p:nvSpPr>
        <p:spPr>
          <a:xfrm>
            <a:off x="615008" y="2636912"/>
            <a:ext cx="8064896" cy="2664296"/>
          </a:xfrm>
          <a:prstGeom prst="round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903040" y="2771800"/>
            <a:ext cx="70567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Application Purpose :</a:t>
            </a:r>
          </a:p>
          <a:p>
            <a:r>
              <a:rPr lang="en-GB" sz="2400" dirty="0" smtClean="0"/>
              <a:t>Creating competitive online game where users </a:t>
            </a:r>
            <a:r>
              <a:rPr lang="en-AU" sz="2400" dirty="0" smtClean="0"/>
              <a:t>should compete for the highest rank.</a:t>
            </a:r>
            <a:endParaRPr lang="he-IL" sz="2400" dirty="0" smtClean="0"/>
          </a:p>
          <a:p>
            <a:endParaRPr lang="he-IL" sz="2400" dirty="0"/>
          </a:p>
          <a:p>
            <a:r>
              <a:rPr lang="en-GB" sz="2400" dirty="0" smtClean="0"/>
              <a:t>Application Need:</a:t>
            </a:r>
          </a:p>
          <a:p>
            <a:r>
              <a:rPr lang="en-GB" sz="2400" dirty="0" smtClean="0"/>
              <a:t>Gamers who like to </a:t>
            </a:r>
            <a:r>
              <a:rPr lang="en-AU" sz="2400" dirty="0" smtClean="0"/>
              <a:t>compete </a:t>
            </a:r>
            <a:endParaRPr lang="en-GB" sz="2400" dirty="0" smtClean="0"/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14904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JumpHeigherPhotoShop\jh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156"/>
            <a:ext cx="9144000" cy="686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מלבן מעוגל 3"/>
          <p:cNvSpPr/>
          <p:nvPr/>
        </p:nvSpPr>
        <p:spPr>
          <a:xfrm>
            <a:off x="615008" y="1623722"/>
            <a:ext cx="5253136" cy="5045638"/>
          </a:xfrm>
          <a:prstGeom prst="round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903040" y="1772816"/>
            <a:ext cx="474908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Game play:</a:t>
            </a:r>
          </a:p>
          <a:p>
            <a:r>
              <a:rPr lang="en-GB" sz="2400" dirty="0" smtClean="0"/>
              <a:t>The game play based on the device </a:t>
            </a:r>
            <a:r>
              <a:rPr lang="en-GB" sz="2400" dirty="0" smtClean="0"/>
              <a:t>Gravity and acceleration</a:t>
            </a:r>
            <a:r>
              <a:rPr lang="en-GB" sz="2400" dirty="0" smtClean="0"/>
              <a:t> sensors.</a:t>
            </a:r>
          </a:p>
          <a:p>
            <a:endParaRPr lang="en-GB" sz="2400" dirty="0" smtClean="0"/>
          </a:p>
          <a:p>
            <a:r>
              <a:rPr lang="en-GB" sz="2400" dirty="0" smtClean="0"/>
              <a:t>The gamer can control the surface Orientation by rotating the device 180 degree on the X,Z axis. </a:t>
            </a:r>
          </a:p>
          <a:p>
            <a:endParaRPr lang="en-GB" sz="2400" dirty="0"/>
          </a:p>
          <a:p>
            <a:r>
              <a:rPr lang="en-GB" sz="2400" dirty="0" smtClean="0"/>
              <a:t>Additionally</a:t>
            </a:r>
            <a:r>
              <a:rPr lang="he-IL" sz="2400" dirty="0" smtClean="0"/>
              <a:t> </a:t>
            </a:r>
            <a:r>
              <a:rPr lang="en-GB" sz="2400" dirty="0" smtClean="0"/>
              <a:t> can control the sphere Height and cause the sphere jump</a:t>
            </a:r>
          </a:p>
          <a:p>
            <a:r>
              <a:rPr lang="en-GB" sz="2400" dirty="0" smtClean="0"/>
              <a:t>By acceleration</a:t>
            </a:r>
            <a:r>
              <a:rPr lang="he-IL" sz="2400" dirty="0" smtClean="0"/>
              <a:t> </a:t>
            </a:r>
            <a:r>
              <a:rPr lang="en-GB" sz="2400" dirty="0" smtClean="0"/>
              <a:t>the device on the Y axis .</a:t>
            </a:r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he-IL" sz="2400" dirty="0"/>
          </a:p>
          <a:p>
            <a:endParaRPr lang="en-AU" sz="2400" dirty="0"/>
          </a:p>
        </p:txBody>
      </p:sp>
      <p:pic>
        <p:nvPicPr>
          <p:cNvPr id="3075" name="Picture 3" descr="C:\JumpHeigherPhotoShop\rotate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376946"/>
            <a:ext cx="2232248" cy="373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0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Words>77</Words>
  <Application>Microsoft Office PowerPoint</Application>
  <PresentationFormat>‫הצגה על המסך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4" baseType="lpstr">
      <vt:lpstr>ערכת נושא Office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stav bodik</dc:creator>
  <cp:lastModifiedBy>stav bodik</cp:lastModifiedBy>
  <cp:revision>11</cp:revision>
  <dcterms:created xsi:type="dcterms:W3CDTF">2015-12-27T08:05:37Z</dcterms:created>
  <dcterms:modified xsi:type="dcterms:W3CDTF">2015-12-27T12:04:32Z</dcterms:modified>
</cp:coreProperties>
</file>