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8" r:id="rId2"/>
    <p:sldId id="279" r:id="rId3"/>
    <p:sldId id="28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77" r:id="rId13"/>
    <p:sldId id="266" r:id="rId14"/>
    <p:sldId id="267" r:id="rId15"/>
    <p:sldId id="268" r:id="rId16"/>
    <p:sldId id="269" r:id="rId17"/>
    <p:sldId id="270" r:id="rId18"/>
    <p:sldId id="273" r:id="rId19"/>
    <p:sldId id="272" r:id="rId20"/>
    <p:sldId id="286" r:id="rId21"/>
    <p:sldId id="271" r:id="rId22"/>
    <p:sldId id="274" r:id="rId23"/>
    <p:sldId id="287" r:id="rId24"/>
    <p:sldId id="276" r:id="rId25"/>
    <p:sldId id="275" r:id="rId26"/>
    <p:sldId id="289" r:id="rId27"/>
    <p:sldId id="290" r:id="rId28"/>
    <p:sldId id="291" r:id="rId29"/>
    <p:sldId id="288" r:id="rId30"/>
    <p:sldId id="283" r:id="rId31"/>
    <p:sldId id="282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6724A-3887-44C6-BABF-8B5A60A34F1C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82623-3962-4B09-B2DB-28326C1B61A3}">
      <dgm:prSet phldrT="[Text]"/>
      <dgm:spPr/>
      <dgm:t>
        <a:bodyPr/>
        <a:lstStyle/>
        <a:p>
          <a:r>
            <a:rPr lang="en-US" dirty="0"/>
            <a:t>Redux</a:t>
          </a:r>
        </a:p>
      </dgm:t>
    </dgm:pt>
    <dgm:pt modelId="{CD6809FD-D8D7-4AA1-82F8-EC66F300F16C}" type="parTrans" cxnId="{C828ACC8-1278-4278-A0C8-964C8F24BB94}">
      <dgm:prSet/>
      <dgm:spPr/>
      <dgm:t>
        <a:bodyPr/>
        <a:lstStyle/>
        <a:p>
          <a:endParaRPr lang="en-US"/>
        </a:p>
      </dgm:t>
    </dgm:pt>
    <dgm:pt modelId="{3BCC1C04-D9ED-499D-9EB1-00B93A50EBBA}" type="sibTrans" cxnId="{C828ACC8-1278-4278-A0C8-964C8F24BB94}">
      <dgm:prSet/>
      <dgm:spPr/>
      <dgm:t>
        <a:bodyPr/>
        <a:lstStyle/>
        <a:p>
          <a:endParaRPr lang="en-US"/>
        </a:p>
      </dgm:t>
    </dgm:pt>
    <dgm:pt modelId="{D94691DA-E281-4977-A9EC-BA18249A8CDB}">
      <dgm:prSet phldrT="[Text]"/>
      <dgm:spPr/>
      <dgm:t>
        <a:bodyPr/>
        <a:lstStyle/>
        <a:p>
          <a:r>
            <a:rPr lang="en-US" dirty="0"/>
            <a:t>Multithreading</a:t>
          </a:r>
        </a:p>
      </dgm:t>
    </dgm:pt>
    <dgm:pt modelId="{8C79B4CE-5C9C-4414-84D4-3AB41602A375}" type="parTrans" cxnId="{91C3131D-BDBA-4BD7-A448-84B53AC510D1}">
      <dgm:prSet/>
      <dgm:spPr/>
      <dgm:t>
        <a:bodyPr/>
        <a:lstStyle/>
        <a:p>
          <a:endParaRPr lang="en-US"/>
        </a:p>
      </dgm:t>
    </dgm:pt>
    <dgm:pt modelId="{3502D442-24BB-4F98-9034-895B627AE175}" type="sibTrans" cxnId="{91C3131D-BDBA-4BD7-A448-84B53AC510D1}">
      <dgm:prSet/>
      <dgm:spPr/>
      <dgm:t>
        <a:bodyPr/>
        <a:lstStyle/>
        <a:p>
          <a:endParaRPr lang="en-US"/>
        </a:p>
      </dgm:t>
    </dgm:pt>
    <dgm:pt modelId="{CBC142FC-5C63-43BD-A890-EA932C84ABE1}" type="pres">
      <dgm:prSet presAssocID="{9D76724A-3887-44C6-BABF-8B5A60A34F1C}" presName="compositeShape" presStyleCnt="0">
        <dgm:presLayoutVars>
          <dgm:chMax val="2"/>
          <dgm:dir/>
          <dgm:resizeHandles val="exact"/>
        </dgm:presLayoutVars>
      </dgm:prSet>
      <dgm:spPr/>
    </dgm:pt>
    <dgm:pt modelId="{A914F549-AF9D-4E52-AAEA-36855E50FAF1}" type="pres">
      <dgm:prSet presAssocID="{9D76724A-3887-44C6-BABF-8B5A60A34F1C}" presName="divider" presStyleLbl="fgShp" presStyleIdx="0" presStyleCnt="1"/>
      <dgm:spPr/>
    </dgm:pt>
    <dgm:pt modelId="{E349EC2E-9620-4399-B7A5-D8BBE5E75706}" type="pres">
      <dgm:prSet presAssocID="{76882623-3962-4B09-B2DB-28326C1B61A3}" presName="downArrow" presStyleLbl="node1" presStyleIdx="0" presStyleCnt="2"/>
      <dgm:spPr/>
    </dgm:pt>
    <dgm:pt modelId="{52C22DAD-89A0-4587-812A-ADAA33DEDEB9}" type="pres">
      <dgm:prSet presAssocID="{76882623-3962-4B09-B2DB-28326C1B61A3}" presName="downArrowText" presStyleLbl="revTx" presStyleIdx="0" presStyleCnt="2">
        <dgm:presLayoutVars>
          <dgm:bulletEnabled val="1"/>
        </dgm:presLayoutVars>
      </dgm:prSet>
      <dgm:spPr/>
    </dgm:pt>
    <dgm:pt modelId="{BE016303-73B7-44BB-BD6E-7EC2878926AA}" type="pres">
      <dgm:prSet presAssocID="{D94691DA-E281-4977-A9EC-BA18249A8CDB}" presName="upArrow" presStyleLbl="node1" presStyleIdx="1" presStyleCnt="2"/>
      <dgm:spPr/>
    </dgm:pt>
    <dgm:pt modelId="{670AA6E5-33D0-4D5C-B1FC-C94AD308CFD8}" type="pres">
      <dgm:prSet presAssocID="{D94691DA-E281-4977-A9EC-BA18249A8CD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BDCCC5D3-21AB-4A1E-B562-3744B1302F38}" type="presOf" srcId="{76882623-3962-4B09-B2DB-28326C1B61A3}" destId="{52C22DAD-89A0-4587-812A-ADAA33DEDEB9}" srcOrd="0" destOrd="0" presId="urn:microsoft.com/office/officeart/2005/8/layout/arrow3"/>
    <dgm:cxn modelId="{784F1C51-EC47-4D7C-BDE4-651E9EBDAF54}" type="presOf" srcId="{D94691DA-E281-4977-A9EC-BA18249A8CDB}" destId="{670AA6E5-33D0-4D5C-B1FC-C94AD308CFD8}" srcOrd="0" destOrd="0" presId="urn:microsoft.com/office/officeart/2005/8/layout/arrow3"/>
    <dgm:cxn modelId="{91C3131D-BDBA-4BD7-A448-84B53AC510D1}" srcId="{9D76724A-3887-44C6-BABF-8B5A60A34F1C}" destId="{D94691DA-E281-4977-A9EC-BA18249A8CDB}" srcOrd="1" destOrd="0" parTransId="{8C79B4CE-5C9C-4414-84D4-3AB41602A375}" sibTransId="{3502D442-24BB-4F98-9034-895B627AE175}"/>
    <dgm:cxn modelId="{3AF04860-D4BD-4C23-9190-2D9076AC04B8}" type="presOf" srcId="{9D76724A-3887-44C6-BABF-8B5A60A34F1C}" destId="{CBC142FC-5C63-43BD-A890-EA932C84ABE1}" srcOrd="0" destOrd="0" presId="urn:microsoft.com/office/officeart/2005/8/layout/arrow3"/>
    <dgm:cxn modelId="{C828ACC8-1278-4278-A0C8-964C8F24BB94}" srcId="{9D76724A-3887-44C6-BABF-8B5A60A34F1C}" destId="{76882623-3962-4B09-B2DB-28326C1B61A3}" srcOrd="0" destOrd="0" parTransId="{CD6809FD-D8D7-4AA1-82F8-EC66F300F16C}" sibTransId="{3BCC1C04-D9ED-499D-9EB1-00B93A50EBBA}"/>
    <dgm:cxn modelId="{8EDC1720-2FD6-4458-8BBE-EAEF916CE231}" type="presParOf" srcId="{CBC142FC-5C63-43BD-A890-EA932C84ABE1}" destId="{A914F549-AF9D-4E52-AAEA-36855E50FAF1}" srcOrd="0" destOrd="0" presId="urn:microsoft.com/office/officeart/2005/8/layout/arrow3"/>
    <dgm:cxn modelId="{0FE481F3-677A-489F-B982-2C0DFCA19FC9}" type="presParOf" srcId="{CBC142FC-5C63-43BD-A890-EA932C84ABE1}" destId="{E349EC2E-9620-4399-B7A5-D8BBE5E75706}" srcOrd="1" destOrd="0" presId="urn:microsoft.com/office/officeart/2005/8/layout/arrow3"/>
    <dgm:cxn modelId="{0AA6B13E-33CD-4104-9757-D3854BB944D9}" type="presParOf" srcId="{CBC142FC-5C63-43BD-A890-EA932C84ABE1}" destId="{52C22DAD-89A0-4587-812A-ADAA33DEDEB9}" srcOrd="2" destOrd="0" presId="urn:microsoft.com/office/officeart/2005/8/layout/arrow3"/>
    <dgm:cxn modelId="{BDB6FA08-A8A5-430E-B819-6286043BD02E}" type="presParOf" srcId="{CBC142FC-5C63-43BD-A890-EA932C84ABE1}" destId="{BE016303-73B7-44BB-BD6E-7EC2878926AA}" srcOrd="3" destOrd="0" presId="urn:microsoft.com/office/officeart/2005/8/layout/arrow3"/>
    <dgm:cxn modelId="{319FE6F3-146D-4A2B-BDA8-5215358168F6}" type="presParOf" srcId="{CBC142FC-5C63-43BD-A890-EA932C84ABE1}" destId="{670AA6E5-33D0-4D5C-B1FC-C94AD308CFD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4F549-AF9D-4E52-AAEA-36855E50FAF1}">
      <dsp:nvSpPr>
        <dsp:cNvPr id="0" name=""/>
        <dsp:cNvSpPr/>
      </dsp:nvSpPr>
      <dsp:spPr>
        <a:xfrm rot="21300000">
          <a:off x="24942" y="2246800"/>
          <a:ext cx="8078114" cy="92506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9EC2E-9620-4399-B7A5-D8BBE5E75706}">
      <dsp:nvSpPr>
        <dsp:cNvPr id="0" name=""/>
        <dsp:cNvSpPr/>
      </dsp:nvSpPr>
      <dsp:spPr>
        <a:xfrm>
          <a:off x="975360" y="270933"/>
          <a:ext cx="2438400" cy="21674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22DAD-89A0-4587-812A-ADAA33DEDEB9}">
      <dsp:nvSpPr>
        <dsp:cNvPr id="0" name=""/>
        <dsp:cNvSpPr/>
      </dsp:nvSpPr>
      <dsp:spPr>
        <a:xfrm>
          <a:off x="4307840" y="0"/>
          <a:ext cx="2600960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Redux</a:t>
          </a:r>
        </a:p>
      </dsp:txBody>
      <dsp:txXfrm>
        <a:off x="4307840" y="0"/>
        <a:ext cx="2600960" cy="2275840"/>
      </dsp:txXfrm>
    </dsp:sp>
    <dsp:sp modelId="{BE016303-73B7-44BB-BD6E-7EC2878926AA}">
      <dsp:nvSpPr>
        <dsp:cNvPr id="0" name=""/>
        <dsp:cNvSpPr/>
      </dsp:nvSpPr>
      <dsp:spPr>
        <a:xfrm>
          <a:off x="4714239" y="2980266"/>
          <a:ext cx="2438400" cy="21674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AA6E5-33D0-4D5C-B1FC-C94AD308CFD8}">
      <dsp:nvSpPr>
        <dsp:cNvPr id="0" name=""/>
        <dsp:cNvSpPr/>
      </dsp:nvSpPr>
      <dsp:spPr>
        <a:xfrm>
          <a:off x="1219200" y="3142826"/>
          <a:ext cx="2600960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Multithreading</a:t>
          </a:r>
        </a:p>
      </dsp:txBody>
      <dsp:txXfrm>
        <a:off x="1219200" y="3142826"/>
        <a:ext cx="2600960" cy="227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9185-DF5D-4CAD-A1D5-87CF2567021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E460-E4A0-44F3-9723-05AE5CC2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E460-E4A0-44F3-9723-05AE5CC22F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E460-E4A0-44F3-9723-05AE5CC22F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1CDA-1588-449B-B5C6-424EBC288B5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791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Functional Programming in Java 8 - Part 2 - Aggregated State -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9364"/>
            <a:ext cx="9144000" cy="1655762"/>
          </a:xfrm>
        </p:spPr>
        <p:txBody>
          <a:bodyPr/>
          <a:lstStyle/>
          <a:p>
            <a:r>
              <a:rPr lang="en-US" dirty="0"/>
              <a:t>Stav Alfi</a:t>
            </a:r>
          </a:p>
        </p:txBody>
      </p:sp>
      <p:pic>
        <p:nvPicPr>
          <p:cNvPr id="6" name="Picture 2" descr="×ª××¦××ª ×ª××× × ×¢×××¨ âªredux iconâ¬â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82" y="3949874"/>
            <a:ext cx="2680999" cy="242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95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- The problem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9206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29400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4883776"/>
            <a:ext cx="3362325" cy="714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2052741"/>
            <a:ext cx="1438275" cy="400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3082853"/>
            <a:ext cx="1438275" cy="40005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485479" y="201367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6272213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" name="Oval 31"/>
          <p:cNvSpPr/>
          <p:nvPr/>
        </p:nvSpPr>
        <p:spPr>
          <a:xfrm>
            <a:off x="5298280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/>
          <p:cNvSpPr/>
          <p:nvPr/>
        </p:nvSpPr>
        <p:spPr>
          <a:xfrm>
            <a:off x="7433866" y="304440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8041479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Oval 35"/>
          <p:cNvSpPr/>
          <p:nvPr/>
        </p:nvSpPr>
        <p:spPr>
          <a:xfrm>
            <a:off x="10200082" y="30435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4045932"/>
            <a:ext cx="1438275" cy="40005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298280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7312418" y="399521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/>
          <p:cNvSpPr/>
          <p:nvPr/>
        </p:nvSpPr>
        <p:spPr>
          <a:xfrm>
            <a:off x="7732708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8340319" y="40065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8927290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8" name="Oval 47"/>
          <p:cNvSpPr/>
          <p:nvPr/>
        </p:nvSpPr>
        <p:spPr>
          <a:xfrm>
            <a:off x="9449185" y="401569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Oval 48"/>
          <p:cNvSpPr/>
          <p:nvPr/>
        </p:nvSpPr>
        <p:spPr>
          <a:xfrm>
            <a:off x="9816790" y="402054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691" y="5063546"/>
            <a:ext cx="1438275" cy="40005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726779" y="501452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9925441" y="50397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770947" y="1832838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91832" y="2940080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96101" y="3911928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86634" y="4940658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63948" y="20331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9" name="Oval 58"/>
          <p:cNvSpPr/>
          <p:nvPr/>
        </p:nvSpPr>
        <p:spPr>
          <a:xfrm>
            <a:off x="3622277" y="30257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0" name="Oval 59"/>
          <p:cNvSpPr/>
          <p:nvPr/>
        </p:nvSpPr>
        <p:spPr>
          <a:xfrm>
            <a:off x="3631008" y="39887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Oval 60"/>
          <p:cNvSpPr/>
          <p:nvPr/>
        </p:nvSpPr>
        <p:spPr>
          <a:xfrm>
            <a:off x="3659188" y="50153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61" y="3777982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436899"/>
            <a:ext cx="554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have are cycling dependencies?</a:t>
            </a:r>
          </a:p>
        </p:txBody>
      </p:sp>
      <p:sp>
        <p:nvSpPr>
          <p:cNvPr id="25" name="Curved Right Arrow 24"/>
          <p:cNvSpPr/>
          <p:nvPr/>
        </p:nvSpPr>
        <p:spPr>
          <a:xfrm>
            <a:off x="2393576" y="3074892"/>
            <a:ext cx="842683" cy="1927413"/>
          </a:xfrm>
          <a:prstGeom prst="curvedRightArrow">
            <a:avLst>
              <a:gd name="adj1" fmla="val 30698"/>
              <a:gd name="adj2" fmla="val 628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flipH="1" flipV="1">
            <a:off x="8310281" y="2922493"/>
            <a:ext cx="914399" cy="1945337"/>
          </a:xfrm>
          <a:prstGeom prst="curvedRightArrow">
            <a:avLst>
              <a:gd name="adj1" fmla="val 30698"/>
              <a:gd name="adj2" fmla="val 628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73" y="2595560"/>
            <a:ext cx="4505325" cy="2886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77173" y="2595560"/>
            <a:ext cx="243482" cy="24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313040" y="3801606"/>
            <a:ext cx="243482" cy="24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3368458" y="4299670"/>
            <a:ext cx="243482" cy="24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3312519" y="5234620"/>
            <a:ext cx="243482" cy="24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3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1" y="2032052"/>
            <a:ext cx="4509054" cy="4670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436899"/>
            <a:ext cx="52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you give examples for invalid states?</a:t>
            </a:r>
          </a:p>
        </p:txBody>
      </p:sp>
      <p:sp>
        <p:nvSpPr>
          <p:cNvPr id="25" name="Curved Right Arrow 24"/>
          <p:cNvSpPr/>
          <p:nvPr/>
        </p:nvSpPr>
        <p:spPr>
          <a:xfrm>
            <a:off x="2662328" y="2271329"/>
            <a:ext cx="842683" cy="1927413"/>
          </a:xfrm>
          <a:prstGeom prst="curvedRightArrow">
            <a:avLst>
              <a:gd name="adj1" fmla="val 30698"/>
              <a:gd name="adj2" fmla="val 628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flipH="1" flipV="1">
            <a:off x="8208405" y="2154146"/>
            <a:ext cx="914399" cy="1945337"/>
          </a:xfrm>
          <a:prstGeom prst="curvedRightArrow">
            <a:avLst>
              <a:gd name="adj1" fmla="val 30698"/>
              <a:gd name="adj2" fmla="val 628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2181" y="2031999"/>
            <a:ext cx="4411884" cy="78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3605141" y="2935396"/>
            <a:ext cx="4408924" cy="3767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740728" y="2668491"/>
            <a:ext cx="212436" cy="93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4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7298782" y="50177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778890"/>
            <a:ext cx="55435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" y="2710128"/>
            <a:ext cx="55721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5" y="3791724"/>
            <a:ext cx="55245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0" y="4719253"/>
            <a:ext cx="5543550" cy="104775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10528783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/>
          <p:cNvSpPr/>
          <p:nvPr/>
        </p:nvSpPr>
        <p:spPr>
          <a:xfrm>
            <a:off x="10807453" y="300332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7781382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4" name="Oval 53"/>
          <p:cNvSpPr/>
          <p:nvPr/>
        </p:nvSpPr>
        <p:spPr>
          <a:xfrm>
            <a:off x="9863928" y="498067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472656" y="1665268"/>
            <a:ext cx="0" cy="425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105817" y="1886627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62735" y="2935496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65394" y="3903685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27276" y="4898767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8200" y="1436899"/>
            <a:ext cx="521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request all states at the same “time”</a:t>
            </a:r>
          </a:p>
        </p:txBody>
      </p:sp>
    </p:spTree>
    <p:extLst>
      <p:ext uri="{BB962C8B-B14F-4D97-AF65-F5344CB8AC3E}">
        <p14:creationId xmlns:p14="http://schemas.microsoft.com/office/powerpoint/2010/main" val="38975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0" grpId="0" animBg="1"/>
      <p:bldP spid="53" grpId="0" animBg="1"/>
      <p:bldP spid="43" grpId="0" animBg="1"/>
      <p:bldP spid="44" grpId="0" animBg="1"/>
      <p:bldP spid="46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7298782" y="50177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778890"/>
            <a:ext cx="55435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" y="2710128"/>
            <a:ext cx="55721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5" y="3791724"/>
            <a:ext cx="55245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0" y="4719253"/>
            <a:ext cx="5543550" cy="104775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10528783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Oval 43"/>
          <p:cNvSpPr/>
          <p:nvPr/>
        </p:nvSpPr>
        <p:spPr>
          <a:xfrm>
            <a:off x="10807453" y="300332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8115299" y="398068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4" name="Oval 53"/>
          <p:cNvSpPr/>
          <p:nvPr/>
        </p:nvSpPr>
        <p:spPr>
          <a:xfrm>
            <a:off x="9863928" y="498067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7869558" y="4914381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21976" y="3949454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285982" y="3003326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114781" y="1886626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200" y="1436899"/>
            <a:ext cx="6519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request from salves and only then from master</a:t>
            </a:r>
          </a:p>
        </p:txBody>
      </p:sp>
    </p:spTree>
    <p:extLst>
      <p:ext uri="{BB962C8B-B14F-4D97-AF65-F5344CB8AC3E}">
        <p14:creationId xmlns:p14="http://schemas.microsoft.com/office/powerpoint/2010/main" val="60263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0" grpId="0" animBg="1"/>
      <p:bldP spid="53" grpId="0" animBg="1"/>
      <p:bldP spid="43" grpId="0" animBg="1"/>
      <p:bldP spid="44" grpId="0" animBg="1"/>
      <p:bldP spid="46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7298782" y="50177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778890"/>
            <a:ext cx="55435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" y="2710128"/>
            <a:ext cx="55721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5" y="3791724"/>
            <a:ext cx="55245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0" y="4719253"/>
            <a:ext cx="5543550" cy="104775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9596451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9202514" y="302270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" name="Oval 45"/>
          <p:cNvSpPr/>
          <p:nvPr/>
        </p:nvSpPr>
        <p:spPr>
          <a:xfrm>
            <a:off x="8508700" y="399054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8051832" y="500430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011383" y="4904161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86559" y="3890395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496218" y="2888351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45438" y="1903576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00" y="1436899"/>
            <a:ext cx="6514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request from master and only then from slaves</a:t>
            </a:r>
          </a:p>
        </p:txBody>
      </p:sp>
    </p:spTree>
    <p:extLst>
      <p:ext uri="{BB962C8B-B14F-4D97-AF65-F5344CB8AC3E}">
        <p14:creationId xmlns:p14="http://schemas.microsoft.com/office/powerpoint/2010/main" val="81093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0" grpId="0" animBg="1"/>
      <p:bldP spid="53" grpId="0" animBg="1"/>
      <p:bldP spid="43" grpId="0" animBg="1"/>
      <p:bldP spid="44" grpId="0" animBg="1"/>
      <p:bldP spid="46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2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38200" y="1436899"/>
            <a:ext cx="709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Distributed Realtime Solution tuning algorithm vector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896035" y="3340800"/>
            <a:ext cx="6870204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I’m still creating this algorithm so it won’t be presented today…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660898" y="1521572"/>
            <a:ext cx="6870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(D.r. S.t.a.v)</a:t>
            </a:r>
          </a:p>
        </p:txBody>
      </p:sp>
    </p:spTree>
    <p:extLst>
      <p:ext uri="{BB962C8B-B14F-4D97-AF65-F5344CB8AC3E}">
        <p14:creationId xmlns:p14="http://schemas.microsoft.com/office/powerpoint/2010/main" val="209976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3 - Redux</a:t>
            </a:r>
          </a:p>
        </p:txBody>
      </p:sp>
      <p:pic>
        <p:nvPicPr>
          <p:cNvPr id="8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98" y="1825625"/>
            <a:ext cx="48146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8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Aggregated State – Solution 3 - Redux</a:t>
            </a:r>
          </a:p>
        </p:txBody>
      </p:sp>
      <p:pic>
        <p:nvPicPr>
          <p:cNvPr id="10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456" y="2048436"/>
            <a:ext cx="61341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36899"/>
            <a:ext cx="2352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redux works</a:t>
            </a:r>
          </a:p>
        </p:txBody>
      </p:sp>
    </p:spTree>
    <p:extLst>
      <p:ext uri="{BB962C8B-B14F-4D97-AF65-F5344CB8AC3E}">
        <p14:creationId xmlns:p14="http://schemas.microsoft.com/office/powerpoint/2010/main" val="217454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3 - Redux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triped Right Arrow 7"/>
          <p:cNvSpPr/>
          <p:nvPr/>
        </p:nvSpPr>
        <p:spPr>
          <a:xfrm>
            <a:off x="5235912" y="3727073"/>
            <a:ext cx="1148883" cy="4616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119" y="3112655"/>
            <a:ext cx="5010116" cy="161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35794" y="2946400"/>
            <a:ext cx="4818006" cy="2116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436899"/>
            <a:ext cx="3807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Multiple objects to state 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5" y="3186203"/>
            <a:ext cx="4778681" cy="154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175" y="3112656"/>
            <a:ext cx="4619626" cy="174135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6473" y="3897745"/>
            <a:ext cx="203200" cy="147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8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in Java 8 - Part 1 - Basic Concepts &amp; Lambdas</a:t>
            </a:r>
          </a:p>
        </p:txBody>
      </p:sp>
    </p:spTree>
    <p:extLst>
      <p:ext uri="{BB962C8B-B14F-4D97-AF65-F5344CB8AC3E}">
        <p14:creationId xmlns:p14="http://schemas.microsoft.com/office/powerpoint/2010/main" val="301721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3 - Redux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94" y="1864074"/>
            <a:ext cx="4489417" cy="4596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436899"/>
            <a:ext cx="4002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for a state tree object</a:t>
            </a:r>
          </a:p>
        </p:txBody>
      </p:sp>
    </p:spTree>
    <p:extLst>
      <p:ext uri="{BB962C8B-B14F-4D97-AF65-F5344CB8AC3E}">
        <p14:creationId xmlns:p14="http://schemas.microsoft.com/office/powerpoint/2010/main" val="328904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3 - Redux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436899"/>
            <a:ext cx="626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the timeline of the store will look like?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53" y="3430252"/>
            <a:ext cx="6734175" cy="485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3430252"/>
            <a:ext cx="67341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987" y="2825414"/>
            <a:ext cx="3171825" cy="1695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535" y="2061041"/>
            <a:ext cx="3838575" cy="33813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777750" y="2071414"/>
            <a:ext cx="3769661" cy="3345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3269" y="2814918"/>
            <a:ext cx="3128683" cy="1705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4413" y="3382198"/>
            <a:ext cx="9538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94943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3 - Redux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232645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336030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3845814" y="23115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4778184" y="230126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3" name="Oval 32"/>
          <p:cNvSpPr/>
          <p:nvPr/>
        </p:nvSpPr>
        <p:spPr>
          <a:xfrm>
            <a:off x="5345712" y="33543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432337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5574312" y="431744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5" y="533725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5980966" y="534051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43" name="Oval 42"/>
          <p:cNvSpPr/>
          <p:nvPr/>
        </p:nvSpPr>
        <p:spPr>
          <a:xfrm>
            <a:off x="8278635" y="232645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7884698" y="33454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" name="Oval 45"/>
          <p:cNvSpPr/>
          <p:nvPr/>
        </p:nvSpPr>
        <p:spPr>
          <a:xfrm>
            <a:off x="7190884" y="431327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6734016" y="532703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" y="1436899"/>
            <a:ext cx="657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redux, each state is valid and most up to date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06" y="2240819"/>
            <a:ext cx="1014210" cy="781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06" y="3309009"/>
            <a:ext cx="1014210" cy="7810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592" y="4085550"/>
            <a:ext cx="924924" cy="7810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701" y="5226063"/>
            <a:ext cx="929815" cy="7810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9846" y="3668118"/>
            <a:ext cx="139640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Store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29976" y="2293380"/>
            <a:ext cx="11994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master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71654" y="3288347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Slave1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71654" y="4247252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Slave2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71654" y="5261018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Slave3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03291" y="2221294"/>
            <a:ext cx="98612" cy="3663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ket 34"/>
          <p:cNvSpPr/>
          <p:nvPr/>
        </p:nvSpPr>
        <p:spPr>
          <a:xfrm flipH="1">
            <a:off x="3244925" y="2240819"/>
            <a:ext cx="88631" cy="3663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0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3 - Redux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232645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336030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3845814" y="23115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4778184" y="230126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3" name="Oval 32"/>
          <p:cNvSpPr/>
          <p:nvPr/>
        </p:nvSpPr>
        <p:spPr>
          <a:xfrm>
            <a:off x="5345712" y="33543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432337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5574312" y="431744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5" y="533725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5980966" y="534051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43" name="Oval 42"/>
          <p:cNvSpPr/>
          <p:nvPr/>
        </p:nvSpPr>
        <p:spPr>
          <a:xfrm>
            <a:off x="8278635" y="232645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7884698" y="33454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" name="Oval 45"/>
          <p:cNvSpPr/>
          <p:nvPr/>
        </p:nvSpPr>
        <p:spPr>
          <a:xfrm>
            <a:off x="7190884" y="431327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6734016" y="532703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" y="1436899"/>
            <a:ext cx="657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redux, each state is valid and most up to date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06" y="2240819"/>
            <a:ext cx="1014210" cy="781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06" y="3309009"/>
            <a:ext cx="1014210" cy="7810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592" y="4085550"/>
            <a:ext cx="924924" cy="7810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701" y="5226063"/>
            <a:ext cx="929815" cy="7810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9846" y="3668118"/>
            <a:ext cx="139640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Store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29976" y="2293380"/>
            <a:ext cx="11994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master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71654" y="3288347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Slave1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71654" y="4247252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Slave2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71654" y="5261018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Slave3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03291" y="2221294"/>
            <a:ext cx="98612" cy="3663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ket 34"/>
          <p:cNvSpPr/>
          <p:nvPr/>
        </p:nvSpPr>
        <p:spPr>
          <a:xfrm flipH="1">
            <a:off x="3244925" y="2240819"/>
            <a:ext cx="88631" cy="3663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3 - Redux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7298782" y="50177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" y="1778890"/>
            <a:ext cx="55435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5" y="2710128"/>
            <a:ext cx="55721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5" y="3791724"/>
            <a:ext cx="55245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0" y="4719253"/>
            <a:ext cx="5543550" cy="104775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9596451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Oval 43"/>
          <p:cNvSpPr/>
          <p:nvPr/>
        </p:nvSpPr>
        <p:spPr>
          <a:xfrm>
            <a:off x="9202514" y="302270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" name="Oval 45"/>
          <p:cNvSpPr/>
          <p:nvPr/>
        </p:nvSpPr>
        <p:spPr>
          <a:xfrm>
            <a:off x="8508700" y="399054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8051832" y="500430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396637" y="3890395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00" y="1436899"/>
            <a:ext cx="6499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redux, each state is valid and most up to date</a:t>
            </a:r>
          </a:p>
        </p:txBody>
      </p:sp>
    </p:spTree>
    <p:extLst>
      <p:ext uri="{BB962C8B-B14F-4D97-AF65-F5344CB8AC3E}">
        <p14:creationId xmlns:p14="http://schemas.microsoft.com/office/powerpoint/2010/main" val="3218155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Redux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6899"/>
            <a:ext cx="140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 tree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90688"/>
            <a:ext cx="5997347" cy="47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0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Redux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689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2295525"/>
            <a:ext cx="413385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2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Redux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689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94" y="2276474"/>
            <a:ext cx="10422606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2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1" y="237269"/>
            <a:ext cx="9994757" cy="66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6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3 - Redux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35" y="1970554"/>
            <a:ext cx="8562975" cy="447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436899"/>
            <a:ext cx="321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Redux works?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367385"/>
            <a:ext cx="1852613" cy="229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88" y="2068893"/>
            <a:ext cx="3513492" cy="2140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429" y="1898563"/>
            <a:ext cx="1809661" cy="1801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30" y="2611943"/>
            <a:ext cx="1809661" cy="1801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33" y="2611942"/>
            <a:ext cx="2424642" cy="93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526" y="5543549"/>
            <a:ext cx="1237841" cy="5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1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 1 – Analyzing dependencies</a:t>
            </a:r>
          </a:p>
          <a:p>
            <a:r>
              <a:rPr lang="en-US" dirty="0"/>
              <a:t>Solution 3 – Redux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72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2226613"/>
              </p:ext>
            </p:extLst>
          </p:nvPr>
        </p:nvGraphicFramePr>
        <p:xfrm>
          <a:off x="2032000" y="15220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980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in Java 8 - Part 3 - Streams In Depth – Intro</a:t>
            </a:r>
          </a:p>
          <a:p>
            <a:r>
              <a:rPr lang="en-US" dirty="0"/>
              <a:t>Functional Programming in Java 8 - Part 4 - Optional and Primitive Streams</a:t>
            </a:r>
          </a:p>
          <a:p>
            <a:r>
              <a:rPr lang="en-US" dirty="0"/>
              <a:t>Functional Programming in Java 8 - Part 5 - Reactive Streams</a:t>
            </a:r>
          </a:p>
        </p:txBody>
      </p:sp>
    </p:spTree>
    <p:extLst>
      <p:ext uri="{BB962C8B-B14F-4D97-AF65-F5344CB8AC3E}">
        <p14:creationId xmlns:p14="http://schemas.microsoft.com/office/powerpoint/2010/main" val="2301723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84" y="1885950"/>
            <a:ext cx="3919232" cy="42719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Aggregated State – Exercise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436899"/>
            <a:ext cx="678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Analyze the dependencies and implement your redux</a:t>
            </a:r>
          </a:p>
        </p:txBody>
      </p:sp>
    </p:spTree>
    <p:extLst>
      <p:ext uri="{BB962C8B-B14F-4D97-AF65-F5344CB8AC3E}">
        <p14:creationId xmlns:p14="http://schemas.microsoft.com/office/powerpoint/2010/main" val="42600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The Problem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75" y="19968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75" y="30162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475" y="4959976"/>
            <a:ext cx="3362325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475" y="3829830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8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The problem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19206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29400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5" y="4883776"/>
            <a:ext cx="3362325" cy="714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12" y="2052375"/>
            <a:ext cx="1438275" cy="400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12" y="3092184"/>
            <a:ext cx="1438275" cy="40005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" name="Oval 31"/>
          <p:cNvSpPr/>
          <p:nvPr/>
        </p:nvSpPr>
        <p:spPr>
          <a:xfrm>
            <a:off x="5423494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/>
          <p:cNvSpPr/>
          <p:nvPr/>
        </p:nvSpPr>
        <p:spPr>
          <a:xfrm>
            <a:off x="7433866" y="304440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8041479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Oval 35"/>
          <p:cNvSpPr/>
          <p:nvPr/>
        </p:nvSpPr>
        <p:spPr>
          <a:xfrm>
            <a:off x="10200082" y="30435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12" y="4045932"/>
            <a:ext cx="1438275" cy="40005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540876" y="396864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7312418" y="399521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/>
          <p:cNvSpPr/>
          <p:nvPr/>
        </p:nvSpPr>
        <p:spPr>
          <a:xfrm>
            <a:off x="7732708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8340319" y="40065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8927290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8" name="Oval 47"/>
          <p:cNvSpPr/>
          <p:nvPr/>
        </p:nvSpPr>
        <p:spPr>
          <a:xfrm>
            <a:off x="9449185" y="401569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Oval 48"/>
          <p:cNvSpPr/>
          <p:nvPr/>
        </p:nvSpPr>
        <p:spPr>
          <a:xfrm>
            <a:off x="9816790" y="402054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7691" y="5063546"/>
            <a:ext cx="1438275" cy="40005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726779" y="501452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9925441" y="50397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075" y="3777982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- The problem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9206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29400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4883776"/>
            <a:ext cx="3362325" cy="714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2052375"/>
            <a:ext cx="1438275" cy="400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3092184"/>
            <a:ext cx="1438275" cy="40005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6311503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" name="Oval 31"/>
          <p:cNvSpPr/>
          <p:nvPr/>
        </p:nvSpPr>
        <p:spPr>
          <a:xfrm>
            <a:off x="5360987" y="3019799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/>
          <p:cNvSpPr/>
          <p:nvPr/>
        </p:nvSpPr>
        <p:spPr>
          <a:xfrm>
            <a:off x="7433866" y="304440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8041479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Oval 35"/>
          <p:cNvSpPr/>
          <p:nvPr/>
        </p:nvSpPr>
        <p:spPr>
          <a:xfrm>
            <a:off x="10200082" y="30435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4045932"/>
            <a:ext cx="1438275" cy="40005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298280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7312418" y="399521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/>
          <p:cNvSpPr/>
          <p:nvPr/>
        </p:nvSpPr>
        <p:spPr>
          <a:xfrm>
            <a:off x="7732708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8340319" y="40065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8927290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8" name="Oval 47"/>
          <p:cNvSpPr/>
          <p:nvPr/>
        </p:nvSpPr>
        <p:spPr>
          <a:xfrm>
            <a:off x="9449185" y="401569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Oval 48"/>
          <p:cNvSpPr/>
          <p:nvPr/>
        </p:nvSpPr>
        <p:spPr>
          <a:xfrm>
            <a:off x="9816790" y="402054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691" y="5063546"/>
            <a:ext cx="1438275" cy="40005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726779" y="501452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9925441" y="50397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450680" y="1690688"/>
            <a:ext cx="0" cy="425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663948" y="20331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Oval 53"/>
          <p:cNvSpPr/>
          <p:nvPr/>
        </p:nvSpPr>
        <p:spPr>
          <a:xfrm>
            <a:off x="3622277" y="30257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5" name="Oval 54"/>
          <p:cNvSpPr/>
          <p:nvPr/>
        </p:nvSpPr>
        <p:spPr>
          <a:xfrm>
            <a:off x="3631008" y="39887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Oval 55"/>
          <p:cNvSpPr/>
          <p:nvPr/>
        </p:nvSpPr>
        <p:spPr>
          <a:xfrm>
            <a:off x="3659188" y="50153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05" y="3777982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- The problem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9206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29400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4883776"/>
            <a:ext cx="3362325" cy="714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2052741"/>
            <a:ext cx="1438275" cy="400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3082853"/>
            <a:ext cx="1438275" cy="40005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1" name="Oval 30"/>
          <p:cNvSpPr/>
          <p:nvPr/>
        </p:nvSpPr>
        <p:spPr>
          <a:xfrm>
            <a:off x="6324853" y="19679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" name="Oval 31"/>
          <p:cNvSpPr/>
          <p:nvPr/>
        </p:nvSpPr>
        <p:spPr>
          <a:xfrm>
            <a:off x="5352059" y="305018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/>
          <p:cNvSpPr/>
          <p:nvPr/>
        </p:nvSpPr>
        <p:spPr>
          <a:xfrm>
            <a:off x="7433866" y="304440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Oval 34"/>
          <p:cNvSpPr/>
          <p:nvPr/>
        </p:nvSpPr>
        <p:spPr>
          <a:xfrm>
            <a:off x="8041479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" name="Oval 35"/>
          <p:cNvSpPr/>
          <p:nvPr/>
        </p:nvSpPr>
        <p:spPr>
          <a:xfrm>
            <a:off x="10200082" y="30435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4045932"/>
            <a:ext cx="1438275" cy="40005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417561" y="398803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7312418" y="399521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/>
          <p:cNvSpPr/>
          <p:nvPr/>
        </p:nvSpPr>
        <p:spPr>
          <a:xfrm>
            <a:off x="7732708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8340319" y="40065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Oval 46"/>
          <p:cNvSpPr/>
          <p:nvPr/>
        </p:nvSpPr>
        <p:spPr>
          <a:xfrm>
            <a:off x="8927290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8" name="Oval 47"/>
          <p:cNvSpPr/>
          <p:nvPr/>
        </p:nvSpPr>
        <p:spPr>
          <a:xfrm>
            <a:off x="9449185" y="401569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Oval 48"/>
          <p:cNvSpPr/>
          <p:nvPr/>
        </p:nvSpPr>
        <p:spPr>
          <a:xfrm>
            <a:off x="9816790" y="402054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691" y="5063546"/>
            <a:ext cx="1438275" cy="40005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726779" y="501452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9925441" y="50397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450680" y="1690688"/>
            <a:ext cx="0" cy="425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07345" y="1920607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18726" y="2940080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48501" y="3894569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12418" y="4940658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63948" y="20331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" name="Oval 58"/>
          <p:cNvSpPr/>
          <p:nvPr/>
        </p:nvSpPr>
        <p:spPr>
          <a:xfrm>
            <a:off x="3622277" y="30257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0" name="Oval 59"/>
          <p:cNvSpPr/>
          <p:nvPr/>
        </p:nvSpPr>
        <p:spPr>
          <a:xfrm>
            <a:off x="3631008" y="39887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Oval 60"/>
          <p:cNvSpPr/>
          <p:nvPr/>
        </p:nvSpPr>
        <p:spPr>
          <a:xfrm>
            <a:off x="3659188" y="50153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25" y="3816678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75" y="2474791"/>
            <a:ext cx="3448050" cy="77152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75" y="3494264"/>
            <a:ext cx="2752725" cy="7239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475" y="5437960"/>
            <a:ext cx="3362325" cy="71437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476" y="4466112"/>
            <a:ext cx="2743200" cy="71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436899"/>
            <a:ext cx="681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Understanding the relationships between the objects</a:t>
            </a:r>
          </a:p>
        </p:txBody>
      </p:sp>
      <p:cxnSp>
        <p:nvCxnSpPr>
          <p:cNvPr id="8" name="Curved Connector 7"/>
          <p:cNvCxnSpPr>
            <a:stCxn id="63" idx="1"/>
            <a:endCxn id="62" idx="1"/>
          </p:cNvCxnSpPr>
          <p:nvPr/>
        </p:nvCxnSpPr>
        <p:spPr>
          <a:xfrm rot="10800000">
            <a:off x="3673475" y="2860554"/>
            <a:ext cx="12700" cy="9956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5" idx="3"/>
            <a:endCxn id="63" idx="3"/>
          </p:cNvCxnSpPr>
          <p:nvPr/>
        </p:nvCxnSpPr>
        <p:spPr>
          <a:xfrm flipV="1">
            <a:off x="6416676" y="3856214"/>
            <a:ext cx="9524" cy="967086"/>
          </a:xfrm>
          <a:prstGeom prst="curvedConnector3">
            <a:avLst>
              <a:gd name="adj1" fmla="val 250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64" idx="3"/>
            <a:endCxn id="63" idx="0"/>
          </p:cNvCxnSpPr>
          <p:nvPr/>
        </p:nvCxnSpPr>
        <p:spPr>
          <a:xfrm flipH="1" flipV="1">
            <a:off x="5049838" y="3494264"/>
            <a:ext cx="1985962" cy="2300884"/>
          </a:xfrm>
          <a:prstGeom prst="curvedConnector4">
            <a:avLst>
              <a:gd name="adj1" fmla="val -11511"/>
              <a:gd name="adj2" fmla="val 10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0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State 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75" y="2474791"/>
            <a:ext cx="3448050" cy="77152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75" y="3494264"/>
            <a:ext cx="2752725" cy="7239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475" y="5437960"/>
            <a:ext cx="3362325" cy="71437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476" y="4466112"/>
            <a:ext cx="2743200" cy="71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436899"/>
            <a:ext cx="5799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which order we need to request the state?</a:t>
            </a:r>
          </a:p>
        </p:txBody>
      </p:sp>
      <p:cxnSp>
        <p:nvCxnSpPr>
          <p:cNvPr id="8" name="Curved Connector 7"/>
          <p:cNvCxnSpPr>
            <a:stCxn id="63" idx="1"/>
            <a:endCxn id="62" idx="1"/>
          </p:cNvCxnSpPr>
          <p:nvPr/>
        </p:nvCxnSpPr>
        <p:spPr>
          <a:xfrm rot="10800000">
            <a:off x="3673475" y="2860554"/>
            <a:ext cx="12700" cy="9956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5" idx="3"/>
            <a:endCxn id="63" idx="3"/>
          </p:cNvCxnSpPr>
          <p:nvPr/>
        </p:nvCxnSpPr>
        <p:spPr>
          <a:xfrm flipV="1">
            <a:off x="6416676" y="3856214"/>
            <a:ext cx="9524" cy="967086"/>
          </a:xfrm>
          <a:prstGeom prst="curvedConnector3">
            <a:avLst>
              <a:gd name="adj1" fmla="val 250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64" idx="3"/>
            <a:endCxn id="63" idx="0"/>
          </p:cNvCxnSpPr>
          <p:nvPr/>
        </p:nvCxnSpPr>
        <p:spPr>
          <a:xfrm flipH="1" flipV="1">
            <a:off x="5049838" y="3494264"/>
            <a:ext cx="1985962" cy="2300884"/>
          </a:xfrm>
          <a:prstGeom prst="curvedConnector4">
            <a:avLst>
              <a:gd name="adj1" fmla="val -11511"/>
              <a:gd name="adj2" fmla="val 10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2057400" y="5503743"/>
            <a:ext cx="1205346" cy="582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057400" y="4531895"/>
            <a:ext cx="1205346" cy="582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2057400" y="3560047"/>
            <a:ext cx="1205346" cy="582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2057400" y="2569149"/>
            <a:ext cx="1205346" cy="582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95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7" grpId="0" animBg="1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553</Words>
  <Application>Microsoft Office PowerPoint</Application>
  <PresentationFormat>Widescreen</PresentationFormat>
  <Paragraphs>214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Functional Programming in Java 8 - Part 2 - Aggregated State - Strategies</vt:lpstr>
      <vt:lpstr>Pre Requirements</vt:lpstr>
      <vt:lpstr>Agenda</vt:lpstr>
      <vt:lpstr>Aggregated State – The Problem</vt:lpstr>
      <vt:lpstr>Aggregated State – The problem</vt:lpstr>
      <vt:lpstr>Aggregated State - The problem</vt:lpstr>
      <vt:lpstr>Aggregated State - The problem</vt:lpstr>
      <vt:lpstr>Aggregated State – Solution 1</vt:lpstr>
      <vt:lpstr>Aggregated State – Solution 1</vt:lpstr>
      <vt:lpstr>Aggregated State - The problem</vt:lpstr>
      <vt:lpstr>Aggregated State – Solution 1</vt:lpstr>
      <vt:lpstr>Aggregated State – Solution 1</vt:lpstr>
      <vt:lpstr>Aggregated State – Solution 1</vt:lpstr>
      <vt:lpstr>Aggregated State – Solution 1</vt:lpstr>
      <vt:lpstr>Aggregated State – Solution 1</vt:lpstr>
      <vt:lpstr>Aggregated State – Solution 2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Redux Example</vt:lpstr>
      <vt:lpstr>Aggregated State – Redux Example</vt:lpstr>
      <vt:lpstr>Aggregated State – Redux Example</vt:lpstr>
      <vt:lpstr>PowerPoint Presentation</vt:lpstr>
      <vt:lpstr>Aggregated State – Solution 3 - Redux</vt:lpstr>
      <vt:lpstr>Where to go from here?</vt:lpstr>
      <vt:lpstr>Where to go from here? Multithreading</vt:lpstr>
      <vt:lpstr>Aggregated State – Exercise</vt:lpstr>
    </vt:vector>
  </TitlesOfParts>
  <Company>NICE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Aggregated State</dc:title>
  <dc:creator>Stav Alfi</dc:creator>
  <cp:lastModifiedBy>Stav Alfi</cp:lastModifiedBy>
  <cp:revision>70</cp:revision>
  <dcterms:created xsi:type="dcterms:W3CDTF">2018-05-08T15:51:14Z</dcterms:created>
  <dcterms:modified xsi:type="dcterms:W3CDTF">2018-09-03T08:46:56Z</dcterms:modified>
</cp:coreProperties>
</file>