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12" r:id="rId3"/>
    <p:sldId id="273" r:id="rId4"/>
    <p:sldId id="272" r:id="rId5"/>
    <p:sldId id="263" r:id="rId6"/>
    <p:sldId id="292" r:id="rId7"/>
    <p:sldId id="274" r:id="rId8"/>
    <p:sldId id="293" r:id="rId9"/>
    <p:sldId id="275" r:id="rId10"/>
    <p:sldId id="302" r:id="rId11"/>
    <p:sldId id="303" r:id="rId12"/>
    <p:sldId id="291" r:id="rId13"/>
    <p:sldId id="257" r:id="rId14"/>
    <p:sldId id="264" r:id="rId15"/>
    <p:sldId id="279" r:id="rId16"/>
    <p:sldId id="281" r:id="rId17"/>
    <p:sldId id="285" r:id="rId18"/>
    <p:sldId id="284" r:id="rId19"/>
    <p:sldId id="282" r:id="rId20"/>
    <p:sldId id="304" r:id="rId21"/>
    <p:sldId id="295" r:id="rId22"/>
    <p:sldId id="294" r:id="rId23"/>
    <p:sldId id="276" r:id="rId24"/>
    <p:sldId id="277" r:id="rId25"/>
    <p:sldId id="306" r:id="rId26"/>
    <p:sldId id="307" r:id="rId27"/>
    <p:sldId id="305" r:id="rId28"/>
    <p:sldId id="308" r:id="rId29"/>
    <p:sldId id="309" r:id="rId30"/>
    <p:sldId id="310" r:id="rId31"/>
    <p:sldId id="311" r:id="rId32"/>
    <p:sldId id="259" r:id="rId33"/>
    <p:sldId id="283" r:id="rId34"/>
    <p:sldId id="260" r:id="rId35"/>
    <p:sldId id="296" r:id="rId36"/>
    <p:sldId id="297" r:id="rId37"/>
    <p:sldId id="261" r:id="rId38"/>
    <p:sldId id="262" r:id="rId39"/>
    <p:sldId id="266" r:id="rId40"/>
    <p:sldId id="267" r:id="rId41"/>
    <p:sldId id="269" r:id="rId42"/>
    <p:sldId id="268" r:id="rId43"/>
    <p:sldId id="299" r:id="rId44"/>
    <p:sldId id="298" r:id="rId45"/>
    <p:sldId id="300" r:id="rId4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CCF60-E9DE-44C4-B4A0-ADB195D5F71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41AA5BDB-DC2A-4B95-B40C-994914423017}">
      <dgm:prSet phldrT="[Text]"/>
      <dgm:spPr/>
      <dgm:t>
        <a:bodyPr/>
        <a:lstStyle/>
        <a:p>
          <a:r>
            <a:rPr lang="en-US" dirty="0" smtClean="0"/>
            <a:t>Method</a:t>
          </a:r>
          <a:endParaRPr lang="en-US" dirty="0"/>
        </a:p>
      </dgm:t>
    </dgm:pt>
    <dgm:pt modelId="{8C0191B6-7909-43D3-94A7-847D42A85364}" type="parTrans" cxnId="{3C434D90-D2D1-4512-8788-92D2CA2E99D2}">
      <dgm:prSet/>
      <dgm:spPr/>
      <dgm:t>
        <a:bodyPr/>
        <a:lstStyle/>
        <a:p>
          <a:endParaRPr lang="en-US"/>
        </a:p>
      </dgm:t>
    </dgm:pt>
    <dgm:pt modelId="{80FAFD5B-AEAB-4285-9F86-053C8F6DBDBD}" type="sibTrans" cxnId="{3C434D90-D2D1-4512-8788-92D2CA2E99D2}">
      <dgm:prSet/>
      <dgm:spPr/>
      <dgm:t>
        <a:bodyPr/>
        <a:lstStyle/>
        <a:p>
          <a:endParaRPr lang="en-US"/>
        </a:p>
      </dgm:t>
    </dgm:pt>
    <dgm:pt modelId="{9CBA9E2A-1192-4139-947E-28AB1E7941F9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137A7634-0F27-422D-AAE3-0981F429E4E0}" type="parTrans" cxnId="{24516E90-BCA3-42C7-BFD9-E03442204BCF}">
      <dgm:prSet/>
      <dgm:spPr/>
      <dgm:t>
        <a:bodyPr/>
        <a:lstStyle/>
        <a:p>
          <a:endParaRPr lang="en-US"/>
        </a:p>
      </dgm:t>
    </dgm:pt>
    <dgm:pt modelId="{03775712-CC97-4AB6-B92F-C10DE5A159AC}" type="sibTrans" cxnId="{24516E90-BCA3-42C7-BFD9-E03442204BCF}">
      <dgm:prSet/>
      <dgm:spPr/>
      <dgm:t>
        <a:bodyPr/>
        <a:lstStyle/>
        <a:p>
          <a:endParaRPr lang="en-US"/>
        </a:p>
      </dgm:t>
    </dgm:pt>
    <dgm:pt modelId="{8E28F103-1FA7-43F5-800C-EE23EFAC0646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F426CA06-043F-4660-9768-09D34BC1C7D1}" type="sibTrans" cxnId="{5A81E114-5EF2-42D7-B7F4-9CCE4C4F4DB7}">
      <dgm:prSet/>
      <dgm:spPr/>
      <dgm:t>
        <a:bodyPr/>
        <a:lstStyle/>
        <a:p>
          <a:endParaRPr lang="en-US"/>
        </a:p>
      </dgm:t>
    </dgm:pt>
    <dgm:pt modelId="{3C61C291-226B-4FC5-AB43-299CA5C05AD0}" type="parTrans" cxnId="{5A81E114-5EF2-42D7-B7F4-9CCE4C4F4DB7}">
      <dgm:prSet/>
      <dgm:spPr/>
      <dgm:t>
        <a:bodyPr/>
        <a:lstStyle/>
        <a:p>
          <a:endParaRPr lang="en-US"/>
        </a:p>
      </dgm:t>
    </dgm:pt>
    <dgm:pt modelId="{D1B46F4C-50DA-4DB9-A046-44641532AAE4}" type="pres">
      <dgm:prSet presAssocID="{C13CCF60-E9DE-44C4-B4A0-ADB195D5F715}" presName="Name0" presStyleCnt="0">
        <dgm:presLayoutVars>
          <dgm:resizeHandles/>
        </dgm:presLayoutVars>
      </dgm:prSet>
      <dgm:spPr/>
    </dgm:pt>
    <dgm:pt modelId="{CF1B7E73-72AD-4068-87D2-0D81D41989ED}" type="pres">
      <dgm:prSet presAssocID="{41AA5BDB-DC2A-4B95-B40C-99491442301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3C527-F53E-4E5E-857B-E0B55F8EA434}" type="pres">
      <dgm:prSet presAssocID="{80FAFD5B-AEAB-4285-9F86-053C8F6DBDBD}" presName="space" presStyleCnt="0"/>
      <dgm:spPr/>
    </dgm:pt>
    <dgm:pt modelId="{D5D48812-6B54-4888-AD36-F56878043564}" type="pres">
      <dgm:prSet presAssocID="{8E28F103-1FA7-43F5-800C-EE23EFAC0646}" presName="text" presStyleLbl="node1" presStyleIdx="1" presStyleCnt="3" custScaleX="170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1E086-ECF9-4B08-A8A0-28FB6BB07DB8}" type="pres">
      <dgm:prSet presAssocID="{F426CA06-043F-4660-9768-09D34BC1C7D1}" presName="space" presStyleCnt="0"/>
      <dgm:spPr/>
    </dgm:pt>
    <dgm:pt modelId="{204201BB-26C2-4204-A828-044AEBBABAFF}" type="pres">
      <dgm:prSet presAssocID="{9CBA9E2A-1192-4139-947E-28AB1E7941F9}" presName="text" presStyleLbl="node1" presStyleIdx="2" presStyleCnt="3" custScaleX="308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81E114-5EF2-42D7-B7F4-9CCE4C4F4DB7}" srcId="{C13CCF60-E9DE-44C4-B4A0-ADB195D5F715}" destId="{8E28F103-1FA7-43F5-800C-EE23EFAC0646}" srcOrd="1" destOrd="0" parTransId="{3C61C291-226B-4FC5-AB43-299CA5C05AD0}" sibTransId="{F426CA06-043F-4660-9768-09D34BC1C7D1}"/>
    <dgm:cxn modelId="{7E7FF350-4E7C-4D12-A4D4-496DE4654CE8}" type="presOf" srcId="{C13CCF60-E9DE-44C4-B4A0-ADB195D5F715}" destId="{D1B46F4C-50DA-4DB9-A046-44641532AAE4}" srcOrd="0" destOrd="0" presId="urn:diagrams.loki3.com/VaryingWidthList"/>
    <dgm:cxn modelId="{24516E90-BCA3-42C7-BFD9-E03442204BCF}" srcId="{C13CCF60-E9DE-44C4-B4A0-ADB195D5F715}" destId="{9CBA9E2A-1192-4139-947E-28AB1E7941F9}" srcOrd="2" destOrd="0" parTransId="{137A7634-0F27-422D-AAE3-0981F429E4E0}" sibTransId="{03775712-CC97-4AB6-B92F-C10DE5A159AC}"/>
    <dgm:cxn modelId="{46FFD3CB-81AD-46AB-BF72-09F6B1CD3F4B}" type="presOf" srcId="{8E28F103-1FA7-43F5-800C-EE23EFAC0646}" destId="{D5D48812-6B54-4888-AD36-F56878043564}" srcOrd="0" destOrd="0" presId="urn:diagrams.loki3.com/VaryingWidthList"/>
    <dgm:cxn modelId="{6F85EAAA-4AD4-45A4-BCFA-038AB8C6CEE0}" type="presOf" srcId="{9CBA9E2A-1192-4139-947E-28AB1E7941F9}" destId="{204201BB-26C2-4204-A828-044AEBBABAFF}" srcOrd="0" destOrd="0" presId="urn:diagrams.loki3.com/VaryingWidthList"/>
    <dgm:cxn modelId="{3C434D90-D2D1-4512-8788-92D2CA2E99D2}" srcId="{C13CCF60-E9DE-44C4-B4A0-ADB195D5F715}" destId="{41AA5BDB-DC2A-4B95-B40C-994914423017}" srcOrd="0" destOrd="0" parTransId="{8C0191B6-7909-43D3-94A7-847D42A85364}" sibTransId="{80FAFD5B-AEAB-4285-9F86-053C8F6DBDBD}"/>
    <dgm:cxn modelId="{48F696EB-F515-4209-BF96-A49BFD9E2525}" type="presOf" srcId="{41AA5BDB-DC2A-4B95-B40C-994914423017}" destId="{CF1B7E73-72AD-4068-87D2-0D81D41989ED}" srcOrd="0" destOrd="0" presId="urn:diagrams.loki3.com/VaryingWidthList"/>
    <dgm:cxn modelId="{EEBCD78D-D330-4F7F-9C5E-27D2465B274A}" type="presParOf" srcId="{D1B46F4C-50DA-4DB9-A046-44641532AAE4}" destId="{CF1B7E73-72AD-4068-87D2-0D81D41989ED}" srcOrd="0" destOrd="0" presId="urn:diagrams.loki3.com/VaryingWidthList"/>
    <dgm:cxn modelId="{FD8E1082-54BD-4DCE-9A25-D6845F2EB4EA}" type="presParOf" srcId="{D1B46F4C-50DA-4DB9-A046-44641532AAE4}" destId="{3893C527-F53E-4E5E-857B-E0B55F8EA434}" srcOrd="1" destOrd="0" presId="urn:diagrams.loki3.com/VaryingWidthList"/>
    <dgm:cxn modelId="{72BD9083-4747-4744-8026-BAD5C243BC51}" type="presParOf" srcId="{D1B46F4C-50DA-4DB9-A046-44641532AAE4}" destId="{D5D48812-6B54-4888-AD36-F56878043564}" srcOrd="2" destOrd="0" presId="urn:diagrams.loki3.com/VaryingWidthList"/>
    <dgm:cxn modelId="{04324BB0-D8D1-4275-B087-E49EF258128F}" type="presParOf" srcId="{D1B46F4C-50DA-4DB9-A046-44641532AAE4}" destId="{5701E086-ECF9-4B08-A8A0-28FB6BB07DB8}" srcOrd="3" destOrd="0" presId="urn:diagrams.loki3.com/VaryingWidthList"/>
    <dgm:cxn modelId="{F53DECED-206E-449C-9301-7889F21CCFE2}" type="presParOf" srcId="{D1B46F4C-50DA-4DB9-A046-44641532AAE4}" destId="{204201BB-26C2-4204-A828-044AEBBABAFF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212CD-EF71-4E96-89DB-1995FED6793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BD2DA-5BCB-4345-A267-1673DD09EF59}">
      <dgm:prSet phldrT="[Text]"/>
      <dgm:spPr/>
      <dgm:t>
        <a:bodyPr/>
        <a:lstStyle/>
        <a:p>
          <a:r>
            <a:rPr lang="en-US" dirty="0" smtClean="0"/>
            <a:t>Side effects</a:t>
          </a:r>
          <a:endParaRPr lang="en-US" dirty="0"/>
        </a:p>
      </dgm:t>
    </dgm:pt>
    <dgm:pt modelId="{504A264F-F568-4306-B155-6EAB666FF50A}" type="parTrans" cxnId="{374BDFDE-174D-48C6-B3B4-E48515D32F15}">
      <dgm:prSet/>
      <dgm:spPr/>
      <dgm:t>
        <a:bodyPr/>
        <a:lstStyle/>
        <a:p>
          <a:endParaRPr lang="en-US"/>
        </a:p>
      </dgm:t>
    </dgm:pt>
    <dgm:pt modelId="{9AE6686F-7382-43D6-823A-E87B6BD9360A}" type="sibTrans" cxnId="{374BDFDE-174D-48C6-B3B4-E48515D32F15}">
      <dgm:prSet/>
      <dgm:spPr/>
      <dgm:t>
        <a:bodyPr/>
        <a:lstStyle/>
        <a:p>
          <a:endParaRPr lang="en-US"/>
        </a:p>
      </dgm:t>
    </dgm:pt>
    <dgm:pt modelId="{4060A2E5-6AFE-4ABC-BD20-F5C07110025E}">
      <dgm:prSet phldrT="[Text]"/>
      <dgm:spPr/>
      <dgm:t>
        <a:bodyPr/>
        <a:lstStyle/>
        <a:p>
          <a:r>
            <a:rPr lang="en-US" dirty="0" smtClean="0"/>
            <a:t>Functional interfaces</a:t>
          </a:r>
          <a:endParaRPr lang="en-US" dirty="0"/>
        </a:p>
      </dgm:t>
    </dgm:pt>
    <dgm:pt modelId="{1974CBF9-4B86-457A-B598-DCFE5BF8FE7A}" type="parTrans" cxnId="{A8F72BC4-CEA9-4FAF-99EF-1F7386862D4D}">
      <dgm:prSet/>
      <dgm:spPr/>
      <dgm:t>
        <a:bodyPr/>
        <a:lstStyle/>
        <a:p>
          <a:endParaRPr lang="en-US"/>
        </a:p>
      </dgm:t>
    </dgm:pt>
    <dgm:pt modelId="{24E13888-A41A-4A0A-8D33-ACB2FDC2D991}" type="sibTrans" cxnId="{A8F72BC4-CEA9-4FAF-99EF-1F7386862D4D}">
      <dgm:prSet/>
      <dgm:spPr/>
      <dgm:t>
        <a:bodyPr/>
        <a:lstStyle/>
        <a:p>
          <a:endParaRPr lang="en-US"/>
        </a:p>
      </dgm:t>
    </dgm:pt>
    <dgm:pt modelId="{03EF5A8F-EBCF-4775-8541-3D7A0F4A95F5}">
      <dgm:prSet phldrT="[Text]"/>
      <dgm:spPr/>
      <dgm:t>
        <a:bodyPr/>
        <a:lstStyle/>
        <a:p>
          <a:pPr algn="l"/>
          <a:r>
            <a:rPr lang="en-US" dirty="0" smtClean="0"/>
            <a:t>Lambda expressions</a:t>
          </a:r>
          <a:endParaRPr lang="en-US" dirty="0"/>
        </a:p>
      </dgm:t>
    </dgm:pt>
    <dgm:pt modelId="{FC280D4E-02AB-4666-A611-B52C2A23B2F0}" type="parTrans" cxnId="{12F7EC66-54BE-4C84-A6BA-0DAEAAE73DD0}">
      <dgm:prSet/>
      <dgm:spPr/>
      <dgm:t>
        <a:bodyPr/>
        <a:lstStyle/>
        <a:p>
          <a:endParaRPr lang="en-US"/>
        </a:p>
      </dgm:t>
    </dgm:pt>
    <dgm:pt modelId="{75973591-EBC5-44A3-B7AC-9CD1D4E3990D}" type="sibTrans" cxnId="{12F7EC66-54BE-4C84-A6BA-0DAEAAE73DD0}">
      <dgm:prSet/>
      <dgm:spPr/>
      <dgm:t>
        <a:bodyPr/>
        <a:lstStyle/>
        <a:p>
          <a:endParaRPr lang="en-US"/>
        </a:p>
      </dgm:t>
    </dgm:pt>
    <dgm:pt modelId="{9EF8D98F-BFDC-4346-91C9-6B708FB65B55}">
      <dgm:prSet phldrT="[Text]"/>
      <dgm:spPr/>
      <dgm:t>
        <a:bodyPr/>
        <a:lstStyle/>
        <a:p>
          <a:r>
            <a:rPr lang="en-US" dirty="0" smtClean="0"/>
            <a:t>Method reference</a:t>
          </a:r>
          <a:endParaRPr lang="en-US" dirty="0"/>
        </a:p>
      </dgm:t>
    </dgm:pt>
    <dgm:pt modelId="{230C4425-70EF-4340-8601-D4589EE01863}" type="parTrans" cxnId="{625A17B0-59B2-4086-A865-FD9975B0E930}">
      <dgm:prSet/>
      <dgm:spPr/>
      <dgm:t>
        <a:bodyPr/>
        <a:lstStyle/>
        <a:p>
          <a:endParaRPr lang="en-US"/>
        </a:p>
      </dgm:t>
    </dgm:pt>
    <dgm:pt modelId="{6D1D81F1-0D68-473F-883E-B20DC8A37E9B}" type="sibTrans" cxnId="{625A17B0-59B2-4086-A865-FD9975B0E930}">
      <dgm:prSet/>
      <dgm:spPr/>
      <dgm:t>
        <a:bodyPr/>
        <a:lstStyle/>
        <a:p>
          <a:endParaRPr lang="en-US"/>
        </a:p>
      </dgm:t>
    </dgm:pt>
    <dgm:pt modelId="{4C3D220C-6B5F-4170-A740-FA244DC367C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Java 8 </a:t>
          </a:r>
          <a:r>
            <a:rPr lang="en-US" dirty="0" smtClean="0"/>
            <a:t>- </a:t>
          </a:r>
          <a:r>
            <a:rPr lang="en-US" dirty="0" smtClean="0">
              <a:solidFill>
                <a:schemeClr val="accent1"/>
              </a:solidFill>
            </a:rPr>
            <a:t>Streams</a:t>
          </a:r>
          <a:endParaRPr lang="en-US" dirty="0"/>
        </a:p>
      </dgm:t>
    </dgm:pt>
    <dgm:pt modelId="{7FDC49FF-EA00-4E6E-A646-4E47520DF88E}" type="parTrans" cxnId="{840CA47B-C083-4784-B0F8-CF137E0DD196}">
      <dgm:prSet/>
      <dgm:spPr/>
      <dgm:t>
        <a:bodyPr/>
        <a:lstStyle/>
        <a:p>
          <a:endParaRPr lang="en-US"/>
        </a:p>
      </dgm:t>
    </dgm:pt>
    <dgm:pt modelId="{2DF1C14E-57E1-4240-8F48-9D5AA231D5B8}" type="sibTrans" cxnId="{840CA47B-C083-4784-B0F8-CF137E0DD196}">
      <dgm:prSet/>
      <dgm:spPr/>
      <dgm:t>
        <a:bodyPr/>
        <a:lstStyle/>
        <a:p>
          <a:endParaRPr lang="en-US"/>
        </a:p>
      </dgm:t>
    </dgm:pt>
    <dgm:pt modelId="{C1E79DBE-3834-4C36-B835-2C355D1AB82B}" type="pres">
      <dgm:prSet presAssocID="{D44212CD-EF71-4E96-89DB-1995FED6793E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9931282A-CEBC-4B2B-AF29-B43957E1B6CB}" type="pres">
      <dgm:prSet presAssocID="{D44212CD-EF71-4E96-89DB-1995FED6793E}" presName="arrowNode" presStyleLbl="node1" presStyleIdx="0" presStyleCnt="1"/>
      <dgm:spPr/>
    </dgm:pt>
    <dgm:pt modelId="{220FB646-2ADE-47D3-ADC2-EB23EBEEACD2}" type="pres">
      <dgm:prSet presAssocID="{117BD2DA-5BCB-4345-A267-1673DD09EF59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BB6DD5-1282-47C0-B31B-D8A331561870}" type="pres">
      <dgm:prSet presAssocID="{4060A2E5-6AFE-4ABC-BD20-F5C07110025E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B22B2-5275-4DA2-AEA3-EA5D12EDEB22}" type="pres">
      <dgm:prSet presAssocID="{24E13888-A41A-4A0A-8D33-ACB2FDC2D991}" presName="dotNode2" presStyleCnt="0"/>
      <dgm:spPr/>
    </dgm:pt>
    <dgm:pt modelId="{F8ABC8B1-6BF3-417E-A9FC-C93500A23C2F}" type="pres">
      <dgm:prSet presAssocID="{24E13888-A41A-4A0A-8D33-ACB2FDC2D991}" presName="dotRepeatNode" presStyleLbl="fgShp" presStyleIdx="0" presStyleCnt="3"/>
      <dgm:spPr/>
      <dgm:t>
        <a:bodyPr/>
        <a:lstStyle/>
        <a:p>
          <a:endParaRPr lang="en-US"/>
        </a:p>
      </dgm:t>
    </dgm:pt>
    <dgm:pt modelId="{27FDE06A-9F10-452C-952E-59F184881368}" type="pres">
      <dgm:prSet presAssocID="{03EF5A8F-EBCF-4775-8541-3D7A0F4A95F5}" presName="txNode3" presStyleLbl="revTx" presStyleIdx="2" presStyleCnt="5" custScaleX="120303" custLinFactNeighborY="1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B461B-4B8B-4FE4-9C91-5A697FEBDC28}" type="pres">
      <dgm:prSet presAssocID="{75973591-EBC5-44A3-B7AC-9CD1D4E3990D}" presName="dotNode3" presStyleCnt="0"/>
      <dgm:spPr/>
    </dgm:pt>
    <dgm:pt modelId="{84C291C6-1C50-4356-AF6A-840BE8EFFC14}" type="pres">
      <dgm:prSet presAssocID="{75973591-EBC5-44A3-B7AC-9CD1D4E3990D}" presName="dotRepeatNode" presStyleLbl="fgShp" presStyleIdx="1" presStyleCnt="3"/>
      <dgm:spPr/>
      <dgm:t>
        <a:bodyPr/>
        <a:lstStyle/>
        <a:p>
          <a:endParaRPr lang="en-US"/>
        </a:p>
      </dgm:t>
    </dgm:pt>
    <dgm:pt modelId="{E7E42FBF-5FDB-49C8-8A3C-102367252B75}" type="pres">
      <dgm:prSet presAssocID="{9EF8D98F-BFDC-4346-91C9-6B708FB65B55}" presName="txNode4" presStyleLbl="revTx" presStyleIdx="3" presStyleCnt="5" custScaleX="145485" custLinFactNeighborX="23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1256F-7594-4302-A7F1-B3401DD19CEC}" type="pres">
      <dgm:prSet presAssocID="{6D1D81F1-0D68-473F-883E-B20DC8A37E9B}" presName="dotNode4" presStyleCnt="0"/>
      <dgm:spPr/>
    </dgm:pt>
    <dgm:pt modelId="{3A8308E1-1D35-46E7-B707-612FC84772DE}" type="pres">
      <dgm:prSet presAssocID="{6D1D81F1-0D68-473F-883E-B20DC8A37E9B}" presName="dotRepeatNode" presStyleLbl="fgShp" presStyleIdx="2" presStyleCnt="3"/>
      <dgm:spPr/>
      <dgm:t>
        <a:bodyPr/>
        <a:lstStyle/>
        <a:p>
          <a:endParaRPr lang="en-US"/>
        </a:p>
      </dgm:t>
    </dgm:pt>
    <dgm:pt modelId="{D9ADF16D-B705-43DE-AD36-12AF6191ED1C}" type="pres">
      <dgm:prSet presAssocID="{4C3D220C-6B5F-4170-A740-FA244DC367C0}" presName="txNode5" presStyleLbl="revTx" presStyleIdx="4" presStyleCnt="5" custScaleX="129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F7EC66-54BE-4C84-A6BA-0DAEAAE73DD0}" srcId="{D44212CD-EF71-4E96-89DB-1995FED6793E}" destId="{03EF5A8F-EBCF-4775-8541-3D7A0F4A95F5}" srcOrd="2" destOrd="0" parTransId="{FC280D4E-02AB-4666-A611-B52C2A23B2F0}" sibTransId="{75973591-EBC5-44A3-B7AC-9CD1D4E3990D}"/>
    <dgm:cxn modelId="{625A17B0-59B2-4086-A865-FD9975B0E930}" srcId="{D44212CD-EF71-4E96-89DB-1995FED6793E}" destId="{9EF8D98F-BFDC-4346-91C9-6B708FB65B55}" srcOrd="3" destOrd="0" parTransId="{230C4425-70EF-4340-8601-D4589EE01863}" sibTransId="{6D1D81F1-0D68-473F-883E-B20DC8A37E9B}"/>
    <dgm:cxn modelId="{B97ED4FA-74EB-4CAE-8FE7-26B2FFACAEE4}" type="presOf" srcId="{4C3D220C-6B5F-4170-A740-FA244DC367C0}" destId="{D9ADF16D-B705-43DE-AD36-12AF6191ED1C}" srcOrd="0" destOrd="0" presId="urn:microsoft.com/office/officeart/2009/3/layout/DescendingProcess"/>
    <dgm:cxn modelId="{A8F72BC4-CEA9-4FAF-99EF-1F7386862D4D}" srcId="{D44212CD-EF71-4E96-89DB-1995FED6793E}" destId="{4060A2E5-6AFE-4ABC-BD20-F5C07110025E}" srcOrd="1" destOrd="0" parTransId="{1974CBF9-4B86-457A-B598-DCFE5BF8FE7A}" sibTransId="{24E13888-A41A-4A0A-8D33-ACB2FDC2D991}"/>
    <dgm:cxn modelId="{374BDFDE-174D-48C6-B3B4-E48515D32F15}" srcId="{D44212CD-EF71-4E96-89DB-1995FED6793E}" destId="{117BD2DA-5BCB-4345-A267-1673DD09EF59}" srcOrd="0" destOrd="0" parTransId="{504A264F-F568-4306-B155-6EAB666FF50A}" sibTransId="{9AE6686F-7382-43D6-823A-E87B6BD9360A}"/>
    <dgm:cxn modelId="{683EA1CB-39A6-418C-967B-E51A061CF3B5}" type="presOf" srcId="{9EF8D98F-BFDC-4346-91C9-6B708FB65B55}" destId="{E7E42FBF-5FDB-49C8-8A3C-102367252B75}" srcOrd="0" destOrd="0" presId="urn:microsoft.com/office/officeart/2009/3/layout/DescendingProcess"/>
    <dgm:cxn modelId="{B1AA4A37-DE10-4507-BF1E-4EB13703B813}" type="presOf" srcId="{03EF5A8F-EBCF-4775-8541-3D7A0F4A95F5}" destId="{27FDE06A-9F10-452C-952E-59F184881368}" srcOrd="0" destOrd="0" presId="urn:microsoft.com/office/officeart/2009/3/layout/DescendingProcess"/>
    <dgm:cxn modelId="{840CA47B-C083-4784-B0F8-CF137E0DD196}" srcId="{D44212CD-EF71-4E96-89DB-1995FED6793E}" destId="{4C3D220C-6B5F-4170-A740-FA244DC367C0}" srcOrd="4" destOrd="0" parTransId="{7FDC49FF-EA00-4E6E-A646-4E47520DF88E}" sibTransId="{2DF1C14E-57E1-4240-8F48-9D5AA231D5B8}"/>
    <dgm:cxn modelId="{0AC4D564-E708-4A39-A93B-81C982470FFB}" type="presOf" srcId="{4060A2E5-6AFE-4ABC-BD20-F5C07110025E}" destId="{1EBB6DD5-1282-47C0-B31B-D8A331561870}" srcOrd="0" destOrd="0" presId="urn:microsoft.com/office/officeart/2009/3/layout/DescendingProcess"/>
    <dgm:cxn modelId="{79CAD035-CE62-4917-903A-D1BB8434CA83}" type="presOf" srcId="{D44212CD-EF71-4E96-89DB-1995FED6793E}" destId="{C1E79DBE-3834-4C36-B835-2C355D1AB82B}" srcOrd="0" destOrd="0" presId="urn:microsoft.com/office/officeart/2009/3/layout/DescendingProcess"/>
    <dgm:cxn modelId="{67AFA53D-8B46-441F-B80D-A66A8FC84018}" type="presOf" srcId="{6D1D81F1-0D68-473F-883E-B20DC8A37E9B}" destId="{3A8308E1-1D35-46E7-B707-612FC84772DE}" srcOrd="0" destOrd="0" presId="urn:microsoft.com/office/officeart/2009/3/layout/DescendingProcess"/>
    <dgm:cxn modelId="{4A357764-CA95-4912-A7B3-66757FE94606}" type="presOf" srcId="{24E13888-A41A-4A0A-8D33-ACB2FDC2D991}" destId="{F8ABC8B1-6BF3-417E-A9FC-C93500A23C2F}" srcOrd="0" destOrd="0" presId="urn:microsoft.com/office/officeart/2009/3/layout/DescendingProcess"/>
    <dgm:cxn modelId="{5E5DF4B3-9598-4F24-9633-2517C60E2B21}" type="presOf" srcId="{117BD2DA-5BCB-4345-A267-1673DD09EF59}" destId="{220FB646-2ADE-47D3-ADC2-EB23EBEEACD2}" srcOrd="0" destOrd="0" presId="urn:microsoft.com/office/officeart/2009/3/layout/DescendingProcess"/>
    <dgm:cxn modelId="{4F5BD1A9-D33F-46D5-A8EE-559B89DB3FBB}" type="presOf" srcId="{75973591-EBC5-44A3-B7AC-9CD1D4E3990D}" destId="{84C291C6-1C50-4356-AF6A-840BE8EFFC14}" srcOrd="0" destOrd="0" presId="urn:microsoft.com/office/officeart/2009/3/layout/DescendingProcess"/>
    <dgm:cxn modelId="{55A5779B-5E98-4D4D-BF40-2FC78A6BE74F}" type="presParOf" srcId="{C1E79DBE-3834-4C36-B835-2C355D1AB82B}" destId="{9931282A-CEBC-4B2B-AF29-B43957E1B6CB}" srcOrd="0" destOrd="0" presId="urn:microsoft.com/office/officeart/2009/3/layout/DescendingProcess"/>
    <dgm:cxn modelId="{79FC8114-AB3C-4223-95DB-B8B183ED314C}" type="presParOf" srcId="{C1E79DBE-3834-4C36-B835-2C355D1AB82B}" destId="{220FB646-2ADE-47D3-ADC2-EB23EBEEACD2}" srcOrd="1" destOrd="0" presId="urn:microsoft.com/office/officeart/2009/3/layout/DescendingProcess"/>
    <dgm:cxn modelId="{CF136430-5796-46BA-927B-120BD93DAE04}" type="presParOf" srcId="{C1E79DBE-3834-4C36-B835-2C355D1AB82B}" destId="{1EBB6DD5-1282-47C0-B31B-D8A331561870}" srcOrd="2" destOrd="0" presId="urn:microsoft.com/office/officeart/2009/3/layout/DescendingProcess"/>
    <dgm:cxn modelId="{2170D62B-3025-4987-B959-DD36F77FE877}" type="presParOf" srcId="{C1E79DBE-3834-4C36-B835-2C355D1AB82B}" destId="{FF7B22B2-5275-4DA2-AEA3-EA5D12EDEB22}" srcOrd="3" destOrd="0" presId="urn:microsoft.com/office/officeart/2009/3/layout/DescendingProcess"/>
    <dgm:cxn modelId="{B8FBCBDE-4418-47D7-9132-7A7474A7DA0C}" type="presParOf" srcId="{FF7B22B2-5275-4DA2-AEA3-EA5D12EDEB22}" destId="{F8ABC8B1-6BF3-417E-A9FC-C93500A23C2F}" srcOrd="0" destOrd="0" presId="urn:microsoft.com/office/officeart/2009/3/layout/DescendingProcess"/>
    <dgm:cxn modelId="{9EEE4939-1465-4AFC-A71B-CF735599CACB}" type="presParOf" srcId="{C1E79DBE-3834-4C36-B835-2C355D1AB82B}" destId="{27FDE06A-9F10-452C-952E-59F184881368}" srcOrd="4" destOrd="0" presId="urn:microsoft.com/office/officeart/2009/3/layout/DescendingProcess"/>
    <dgm:cxn modelId="{4B3A16E5-4317-4972-A29D-2A4EEEE3E4B6}" type="presParOf" srcId="{C1E79DBE-3834-4C36-B835-2C355D1AB82B}" destId="{A5CB461B-4B8B-4FE4-9C91-5A697FEBDC28}" srcOrd="5" destOrd="0" presId="urn:microsoft.com/office/officeart/2009/3/layout/DescendingProcess"/>
    <dgm:cxn modelId="{007C6142-32DF-46DD-B650-68ECD7E793DD}" type="presParOf" srcId="{A5CB461B-4B8B-4FE4-9C91-5A697FEBDC28}" destId="{84C291C6-1C50-4356-AF6A-840BE8EFFC14}" srcOrd="0" destOrd="0" presId="urn:microsoft.com/office/officeart/2009/3/layout/DescendingProcess"/>
    <dgm:cxn modelId="{EAE75C4F-1AA2-4F57-84B7-CA109AB22163}" type="presParOf" srcId="{C1E79DBE-3834-4C36-B835-2C355D1AB82B}" destId="{E7E42FBF-5FDB-49C8-8A3C-102367252B75}" srcOrd="6" destOrd="0" presId="urn:microsoft.com/office/officeart/2009/3/layout/DescendingProcess"/>
    <dgm:cxn modelId="{7DF65C4D-30CD-489B-B5CA-D02FECF89C6B}" type="presParOf" srcId="{C1E79DBE-3834-4C36-B835-2C355D1AB82B}" destId="{7291256F-7594-4302-A7F1-B3401DD19CEC}" srcOrd="7" destOrd="0" presId="urn:microsoft.com/office/officeart/2009/3/layout/DescendingProcess"/>
    <dgm:cxn modelId="{2A6C4C1B-F4C0-48A9-AC0F-9B1632AFC755}" type="presParOf" srcId="{7291256F-7594-4302-A7F1-B3401DD19CEC}" destId="{3A8308E1-1D35-46E7-B707-612FC84772DE}" srcOrd="0" destOrd="0" presId="urn:microsoft.com/office/officeart/2009/3/layout/DescendingProcess"/>
    <dgm:cxn modelId="{9929938A-AA9F-40F7-AA71-4DFE508855FC}" type="presParOf" srcId="{C1E79DBE-3834-4C36-B835-2C355D1AB82B}" destId="{D9ADF16D-B705-43DE-AD36-12AF6191ED1C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C70A0-B42A-4E09-B8FF-622169C765D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E265F-C92C-4D2D-9818-C6B09922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איפה</a:t>
            </a:r>
            <a:r>
              <a:rPr lang="he-IL" baseline="0" dirty="0" smtClean="0"/>
              <a:t> הערך של המשתנה יכול להיות נגיש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E265F-C92C-4D2D-9818-C6B099228C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CCFF2-1148-487C-891D-A735AFC0F09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EC141-EBC7-47C9-A9C3-0CBC92E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tavalfi/e24178288973d104042d4162a02fd13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5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Programming in Java 8 - Part 1 - Basic Concepts &amp; Lambdas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7574" y="3517186"/>
            <a:ext cx="4036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Lambda Expressions In Depth By Stav Alfi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838200" y="1334647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function </a:t>
            </a:r>
            <a:r>
              <a:rPr lang="en-US" sz="2800" dirty="0" smtClean="0"/>
              <a:t>is </a:t>
            </a:r>
            <a:r>
              <a:rPr lang="en-US" sz="2800" dirty="0"/>
              <a:t>said to have a </a:t>
            </a:r>
            <a:r>
              <a:rPr lang="en-US" sz="2800" b="1" i="1" dirty="0" smtClean="0"/>
              <a:t>pure function</a:t>
            </a:r>
            <a:r>
              <a:rPr lang="en-US" sz="2800" dirty="0"/>
              <a:t> if it </a:t>
            </a:r>
            <a:r>
              <a:rPr lang="en-US" sz="2800" dirty="0" smtClean="0"/>
              <a:t>doesn’t have side effects and the function </a:t>
            </a:r>
            <a:r>
              <a:rPr lang="en-US" sz="2800" dirty="0"/>
              <a:t>always evaluates the same result value given the same argument value(s)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912966"/>
            <a:ext cx="10420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7893"/>
            <a:ext cx="3056792" cy="2340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8449"/>
            <a:ext cx="3224977" cy="2659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453" y="367628"/>
            <a:ext cx="5841996" cy="2480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574" y="3063752"/>
            <a:ext cx="5354357" cy="3386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3723" y="1690688"/>
            <a:ext cx="3289454" cy="2257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278558"/>
            <a:ext cx="3289454" cy="2257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14546" y="365125"/>
            <a:ext cx="5827380" cy="2257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62051" y="2867069"/>
            <a:ext cx="5289879" cy="3582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Using Anonymous class to implement them</a:t>
            </a:r>
          </a:p>
          <a:p>
            <a:r>
              <a:rPr lang="en-US" dirty="0" smtClean="0"/>
              <a:t>Are side effects allowed while implementing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Functional Interfaces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725" y="2001044"/>
            <a:ext cx="6686550" cy="4000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14948" y="1539379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124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780898"/>
            <a:ext cx="8181975" cy="40671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Functional Interfaces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4947" y="1550065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2984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79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Implementing using anonymous class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215099"/>
            <a:ext cx="10134600" cy="29051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5" y="2488235"/>
            <a:ext cx="7439025" cy="3819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Functional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84433" y="1459855"/>
            <a:ext cx="10023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There should be no </a:t>
            </a:r>
            <a:r>
              <a:rPr lang="en-US" sz="2400" dirty="0"/>
              <a:t>side </a:t>
            </a:r>
            <a:r>
              <a:rPr lang="en-US" sz="2400" dirty="0" smtClean="0"/>
              <a:t>effects while implementing most functional interfaces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6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471879"/>
            <a:ext cx="7000875" cy="2924175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Functional Interfaces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45860" y="5396054"/>
            <a:ext cx="5700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Print each element </a:t>
            </a:r>
            <a:r>
              <a:rPr lang="en-US" sz="2400" dirty="0">
                <a:solidFill>
                  <a:schemeClr val="accent5"/>
                </a:solidFill>
              </a:rPr>
              <a:t>which </a:t>
            </a:r>
            <a:r>
              <a:rPr lang="en-US" sz="2400" dirty="0" smtClean="0">
                <a:solidFill>
                  <a:schemeClr val="accent5"/>
                </a:solidFill>
              </a:rPr>
              <a:t>fulfills </a:t>
            </a:r>
            <a:r>
              <a:rPr lang="en-US" sz="2400" dirty="0">
                <a:solidFill>
                  <a:schemeClr val="accent5"/>
                </a:solidFill>
              </a:rPr>
              <a:t>a </a:t>
            </a:r>
            <a:r>
              <a:rPr lang="en-US" sz="2400" dirty="0" smtClean="0">
                <a:solidFill>
                  <a:schemeClr val="accent5"/>
                </a:solidFill>
              </a:rPr>
              <a:t>condition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633" y="1459855"/>
            <a:ext cx="2482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Predicate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16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109787"/>
            <a:ext cx="7867650" cy="41243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Functional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4436" y="1459855"/>
            <a:ext cx="10023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There should be no side effects while implementing most functional interfaces </a:t>
            </a:r>
          </a:p>
        </p:txBody>
      </p:sp>
    </p:spTree>
    <p:extLst>
      <p:ext uri="{BB962C8B-B14F-4D97-AF65-F5344CB8AC3E}">
        <p14:creationId xmlns:p14="http://schemas.microsoft.com/office/powerpoint/2010/main" val="41714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2047375"/>
            <a:ext cx="7115175" cy="38004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Functional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4436" y="1459855"/>
            <a:ext cx="10023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There should be no side effects while implementing most functional interfaces </a:t>
            </a:r>
          </a:p>
        </p:txBody>
      </p:sp>
    </p:spTree>
    <p:extLst>
      <p:ext uri="{BB962C8B-B14F-4D97-AF65-F5344CB8AC3E}">
        <p14:creationId xmlns:p14="http://schemas.microsoft.com/office/powerpoint/2010/main" val="15359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6"/>
                </a:solidFill>
              </a:rPr>
              <a:t>Functional Programming in Java 8 - Part </a:t>
            </a:r>
            <a:r>
              <a:rPr lang="en-US" dirty="0" smtClean="0">
                <a:solidFill>
                  <a:schemeClr val="accent6"/>
                </a:solidFill>
              </a:rPr>
              <a:t>1 - </a:t>
            </a:r>
            <a:r>
              <a:rPr lang="en-US" dirty="0" smtClean="0">
                <a:solidFill>
                  <a:schemeClr val="accent5"/>
                </a:solidFill>
              </a:rPr>
              <a:t>Lambda Expressions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Functional Programming in Java 8 - Part 2 - </a:t>
            </a:r>
            <a:r>
              <a:rPr lang="en-US" dirty="0">
                <a:solidFill>
                  <a:schemeClr val="accent5"/>
                </a:solidFill>
              </a:rPr>
              <a:t>Streams In </a:t>
            </a:r>
            <a:r>
              <a:rPr lang="en-US" dirty="0" smtClean="0">
                <a:solidFill>
                  <a:schemeClr val="accent5"/>
                </a:solidFill>
              </a:rPr>
              <a:t>Depth</a:t>
            </a:r>
          </a:p>
          <a:p>
            <a:pPr lvl="0"/>
            <a:r>
              <a:rPr lang="en-US" dirty="0" smtClean="0"/>
              <a:t>Functional </a:t>
            </a:r>
            <a:r>
              <a:rPr lang="en-US" dirty="0"/>
              <a:t>Programming in Java 8 - Part 3 - </a:t>
            </a:r>
            <a:r>
              <a:rPr lang="en-US" dirty="0">
                <a:solidFill>
                  <a:schemeClr val="accent5"/>
                </a:solidFill>
              </a:rPr>
              <a:t>Optional and Primitive </a:t>
            </a:r>
            <a:r>
              <a:rPr lang="en-US" dirty="0"/>
              <a:t>Streams</a:t>
            </a:r>
          </a:p>
          <a:p>
            <a:pPr lvl="0"/>
            <a:r>
              <a:rPr lang="en-US" dirty="0"/>
              <a:t>Functional Programming in Java 8 - Part 4 - </a:t>
            </a:r>
            <a:r>
              <a:rPr lang="en-US" dirty="0">
                <a:solidFill>
                  <a:schemeClr val="accent5"/>
                </a:solidFill>
              </a:rPr>
              <a:t>Reactive Streams</a:t>
            </a:r>
          </a:p>
        </p:txBody>
      </p:sp>
    </p:spTree>
    <p:extLst>
      <p:ext uri="{BB962C8B-B14F-4D97-AF65-F5344CB8AC3E}">
        <p14:creationId xmlns:p14="http://schemas.microsoft.com/office/powerpoint/2010/main" val="21585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back - Functional Interfaces Family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028825"/>
            <a:ext cx="10829925" cy="2800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565345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before Java-8: Callable&lt;T&gt; + Runnable + Comperator&lt;T&gt;</a:t>
            </a:r>
            <a:endParaRPr 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behaviors, not only </a:t>
            </a:r>
            <a:r>
              <a:rPr lang="en-US" dirty="0" smtClean="0"/>
              <a:t>values.</a:t>
            </a:r>
          </a:p>
          <a:p>
            <a:r>
              <a:rPr lang="en-US" u="sng" dirty="0" smtClean="0"/>
              <a:t>Do not</a:t>
            </a:r>
            <a:r>
              <a:rPr lang="en-US" dirty="0" smtClean="0"/>
              <a:t> create functional interfaces.</a:t>
            </a:r>
          </a:p>
          <a:p>
            <a:r>
              <a:rPr lang="en-US" dirty="0" smtClean="0"/>
              <a:t>Provide us a way to implement lambda expressions.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/>
              <a:t>What does it compile to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side effects are allowed?</a:t>
            </a:r>
          </a:p>
          <a:p>
            <a:r>
              <a:rPr lang="en-US" dirty="0" smtClean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6881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2114550"/>
            <a:ext cx="5953125" cy="3848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9862" y="1440954"/>
            <a:ext cx="1512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What is it?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2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</a:t>
            </a:r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604962"/>
            <a:ext cx="8210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</a:t>
            </a:r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366962"/>
            <a:ext cx="83534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</a:t>
            </a:r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366962"/>
            <a:ext cx="8353425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4615963"/>
            <a:ext cx="8674247" cy="16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4947" y="1550065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6" y="4434797"/>
            <a:ext cx="865822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6" y="2436319"/>
            <a:ext cx="8658225" cy="16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4947" y="1550065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6" y="2685128"/>
            <a:ext cx="8658225" cy="64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0" y="4327268"/>
            <a:ext cx="5629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4947" y="1550065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1" y="2648982"/>
            <a:ext cx="5629275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3" y="4592148"/>
            <a:ext cx="7524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61236" y="994588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52776" y="2199828"/>
            <a:ext cx="1783080" cy="5394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Method Reference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40167" y="2203989"/>
            <a:ext cx="1783080" cy="5394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Lambda Expression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23104" y="176942"/>
            <a:ext cx="1783080" cy="53949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 Effects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0" idx="2"/>
            <a:endCxn id="7" idx="0"/>
          </p:cNvCxnSpPr>
          <p:nvPr/>
        </p:nvCxnSpPr>
        <p:spPr>
          <a:xfrm>
            <a:off x="5500722" y="1528169"/>
            <a:ext cx="1230985" cy="675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609182" y="988673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</a:t>
            </a:r>
            <a:r>
              <a:rPr lang="en-US" dirty="0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6731707" y="1534084"/>
            <a:ext cx="1521069" cy="66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838129" y="3217943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Lambda reads/writes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423104" y="988673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Pure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52776" y="3217943"/>
            <a:ext cx="1783080" cy="539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 reference types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6" idx="2"/>
            <a:endCxn id="34" idx="0"/>
          </p:cNvCxnSpPr>
          <p:nvPr/>
        </p:nvCxnSpPr>
        <p:spPr>
          <a:xfrm>
            <a:off x="9144316" y="2739324"/>
            <a:ext cx="0" cy="47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  <a:endCxn id="6" idx="0"/>
          </p:cNvCxnSpPr>
          <p:nvPr/>
        </p:nvCxnSpPr>
        <p:spPr>
          <a:xfrm>
            <a:off x="8252776" y="1534084"/>
            <a:ext cx="891540" cy="665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838129" y="6146373"/>
            <a:ext cx="1783080" cy="5394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Streams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(next session)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34" idx="2"/>
            <a:endCxn id="48" idx="0"/>
          </p:cNvCxnSpPr>
          <p:nvPr/>
        </p:nvCxnSpPr>
        <p:spPr>
          <a:xfrm flipH="1">
            <a:off x="6729669" y="3757439"/>
            <a:ext cx="2414647" cy="238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2"/>
            <a:endCxn id="48" idx="0"/>
          </p:cNvCxnSpPr>
          <p:nvPr/>
        </p:nvCxnSpPr>
        <p:spPr>
          <a:xfrm>
            <a:off x="6729669" y="3757439"/>
            <a:ext cx="0" cy="238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2"/>
            <a:endCxn id="7" idx="0"/>
          </p:cNvCxnSpPr>
          <p:nvPr/>
        </p:nvCxnSpPr>
        <p:spPr>
          <a:xfrm>
            <a:off x="3314644" y="1528169"/>
            <a:ext cx="3417063" cy="675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  <a:endCxn id="17" idx="0"/>
          </p:cNvCxnSpPr>
          <p:nvPr/>
        </p:nvCxnSpPr>
        <p:spPr>
          <a:xfrm flipH="1">
            <a:off x="6729669" y="2743485"/>
            <a:ext cx="2038" cy="47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2"/>
            <a:endCxn id="29" idx="0"/>
          </p:cNvCxnSpPr>
          <p:nvPr/>
        </p:nvCxnSpPr>
        <p:spPr>
          <a:xfrm>
            <a:off x="3314644" y="716438"/>
            <a:ext cx="0" cy="272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4947" y="1550065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1" y="2648982"/>
            <a:ext cx="562927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3" y="4381609"/>
            <a:ext cx="5353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0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4947" y="1550065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3" y="2237453"/>
            <a:ext cx="5353050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48" y="4821848"/>
            <a:ext cx="75819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9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383453"/>
            <a:ext cx="9553575" cy="402907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4947" y="1550065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40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5" y="1690687"/>
            <a:ext cx="11268075" cy="49625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Lambda expressions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4999" y="1337750"/>
            <a:ext cx="9361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 side effects are allowed while implementing most functional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2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2" y="2609920"/>
            <a:ext cx="10791825" cy="30575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Lambda expressions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98188" y="1459855"/>
            <a:ext cx="1995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Variable scope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5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 is here for us.</a:t>
            </a:r>
          </a:p>
          <a:p>
            <a:r>
              <a:rPr lang="en-US" dirty="0" smtClean="0"/>
              <a:t>Best practice – No side effects!</a:t>
            </a:r>
          </a:p>
          <a:p>
            <a:r>
              <a:rPr lang="en-US" dirty="0"/>
              <a:t>Best practice – </a:t>
            </a:r>
            <a:r>
              <a:rPr lang="en-US" dirty="0" smtClean="0">
                <a:solidFill>
                  <a:schemeClr val="accent6"/>
                </a:solidFill>
              </a:rPr>
              <a:t>Yes</a:t>
            </a:r>
            <a:r>
              <a:rPr lang="en-US" dirty="0" smtClean="0"/>
              <a:t> pure functions!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Types</a:t>
            </a:r>
            <a:endParaRPr lang="en-US" dirty="0"/>
          </a:p>
          <a:p>
            <a:r>
              <a:rPr lang="en-US" dirty="0"/>
              <a:t>Examples</a:t>
            </a:r>
          </a:p>
          <a:p>
            <a:r>
              <a:rPr lang="en-US" dirty="0" smtClean="0"/>
              <a:t>Method reference vs Lambda expression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 reference 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776537"/>
            <a:ext cx="10506075" cy="1304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9862" y="1459855"/>
            <a:ext cx="1512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What is it?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65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50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Object::instanceMethod</a:t>
            </a:r>
          </a:p>
          <a:p>
            <a:r>
              <a:rPr lang="en-US" dirty="0" smtClean="0"/>
              <a:t>class::InstanceMethod</a:t>
            </a:r>
          </a:p>
          <a:p>
            <a:r>
              <a:rPr lang="en-US" dirty="0" smtClean="0"/>
              <a:t>class::constructor</a:t>
            </a:r>
          </a:p>
          <a:p>
            <a:r>
              <a:rPr lang="en-US" dirty="0" smtClean="0"/>
              <a:t>Class::staticMethod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9862" y="1459855"/>
            <a:ext cx="896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42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949006"/>
            <a:ext cx="10963275" cy="3724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91869" y="5076967"/>
            <a:ext cx="477671" cy="4776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51176" y="4356967"/>
            <a:ext cx="1036214" cy="666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17540" y="3895302"/>
            <a:ext cx="1010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Object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87389" y="4753952"/>
            <a:ext cx="633596" cy="270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20985" y="4384452"/>
            <a:ext cx="239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Instance method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308375" y="5060960"/>
            <a:ext cx="1030407" cy="4776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38782" y="3498317"/>
            <a:ext cx="528909" cy="501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603367" y="3498317"/>
            <a:ext cx="116230" cy="969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27753" y="3084394"/>
            <a:ext cx="484486" cy="354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321421" y="3084394"/>
            <a:ext cx="1009934" cy="3548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Method reference types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86872" y="1446133"/>
            <a:ext cx="3218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Object::instanceMethod</a:t>
            </a:r>
          </a:p>
        </p:txBody>
      </p:sp>
    </p:spTree>
    <p:extLst>
      <p:ext uri="{BB962C8B-B14F-4D97-AF65-F5344CB8AC3E}">
        <p14:creationId xmlns:p14="http://schemas.microsoft.com/office/powerpoint/2010/main" val="31745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knowledge in Java</a:t>
            </a:r>
          </a:p>
          <a:p>
            <a:r>
              <a:rPr lang="en-US" dirty="0" smtClean="0"/>
              <a:t>Basic knowledge in Java templates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693953"/>
            <a:ext cx="9153525" cy="47529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Method reference types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6872" y="1446133"/>
            <a:ext cx="266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Class::StaticMethod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1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603543"/>
            <a:ext cx="11801475" cy="45243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Method reference types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6872" y="1446133"/>
            <a:ext cx="2444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Class::Constructor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8193386" y="3811509"/>
            <a:ext cx="914400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757487"/>
            <a:ext cx="10391775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Method reference 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86872" y="1446133"/>
            <a:ext cx="2444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Class::Constructor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0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</a:t>
            </a:r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907798"/>
            <a:ext cx="8143875" cy="4791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6872" y="1446133"/>
            <a:ext cx="2739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Multiple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it everywhere.</a:t>
            </a:r>
          </a:p>
        </p:txBody>
      </p:sp>
    </p:spTree>
    <p:extLst>
      <p:ext uri="{BB962C8B-B14F-4D97-AF65-F5344CB8AC3E}">
        <p14:creationId xmlns:p14="http://schemas.microsoft.com/office/powerpoint/2010/main" val="23289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259574"/>
              </p:ext>
            </p:extLst>
          </p:nvPr>
        </p:nvGraphicFramePr>
        <p:xfrm>
          <a:off x="674427" y="127971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5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Side effects</a:t>
            </a:r>
          </a:p>
          <a:p>
            <a:r>
              <a:rPr lang="en-US" dirty="0" smtClean="0"/>
              <a:t>Functional interface types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Method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7002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Example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05068353"/>
              </p:ext>
            </p:extLst>
          </p:nvPr>
        </p:nvGraphicFramePr>
        <p:xfrm>
          <a:off x="2374708" y="1690688"/>
          <a:ext cx="7648812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27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Variable scope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552575"/>
            <a:ext cx="10420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387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838200" y="1334647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function or expression is said to have a </a:t>
            </a:r>
            <a:r>
              <a:rPr lang="en-US" sz="2800" b="1" i="1" dirty="0"/>
              <a:t>side effect</a:t>
            </a:r>
            <a:r>
              <a:rPr lang="en-US" sz="2800" dirty="0"/>
              <a:t> if it modifies some state outside its scope or has an observable interaction with its calling functions or the outside world besides returning a value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912966"/>
            <a:ext cx="10420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468</Words>
  <Application>Microsoft Office PowerPoint</Application>
  <PresentationFormat>Widescreen</PresentationFormat>
  <Paragraphs>134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Office Theme</vt:lpstr>
      <vt:lpstr>Functional Programming in Java 8 - Part 1 - Basic Concepts &amp; Lambdas</vt:lpstr>
      <vt:lpstr>Where we are</vt:lpstr>
      <vt:lpstr>PowerPoint Presentation</vt:lpstr>
      <vt:lpstr>Pre Requirements</vt:lpstr>
      <vt:lpstr>Agenda</vt:lpstr>
      <vt:lpstr>Variable scope</vt:lpstr>
      <vt:lpstr>Variable scope</vt:lpstr>
      <vt:lpstr>Side effects</vt:lpstr>
      <vt:lpstr>Side effects</vt:lpstr>
      <vt:lpstr>Pure functions</vt:lpstr>
      <vt:lpstr>Examples</vt:lpstr>
      <vt:lpstr>Functional interfaces</vt:lpstr>
      <vt:lpstr>Functional Interfaces</vt:lpstr>
      <vt:lpstr>Functional Interfaces</vt:lpstr>
      <vt:lpstr>Implementing using anonymous class</vt:lpstr>
      <vt:lpstr>Functional Interfaces</vt:lpstr>
      <vt:lpstr>Functional Interfaces</vt:lpstr>
      <vt:lpstr>Functional Interfaces</vt:lpstr>
      <vt:lpstr>Functional Interfaces</vt:lpstr>
      <vt:lpstr>Step back - Functional Interfaces Family</vt:lpstr>
      <vt:lpstr>Functional Interfaces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Lambda expressions</vt:lpstr>
      <vt:lpstr>Method reference types</vt:lpstr>
      <vt:lpstr>Method reference types</vt:lpstr>
      <vt:lpstr>Method reference types</vt:lpstr>
      <vt:lpstr>PowerPoint Presentation</vt:lpstr>
      <vt:lpstr>PowerPoint Presentation</vt:lpstr>
      <vt:lpstr>PowerPoint Presentation</vt:lpstr>
      <vt:lpstr>PowerPoint Presentation</vt:lpstr>
      <vt:lpstr>Method reference</vt:lpstr>
      <vt:lpstr>Method reference</vt:lpstr>
      <vt:lpstr>PowerPoint Presentation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</dc:title>
  <dc:creator>Stav Alfi</dc:creator>
  <cp:lastModifiedBy>Stav Alfi</cp:lastModifiedBy>
  <cp:revision>148</cp:revision>
  <cp:lastPrinted>2017-09-12T07:42:05Z</cp:lastPrinted>
  <dcterms:created xsi:type="dcterms:W3CDTF">2017-08-19T20:33:14Z</dcterms:created>
  <dcterms:modified xsi:type="dcterms:W3CDTF">2018-05-22T06:58:54Z</dcterms:modified>
</cp:coreProperties>
</file>