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79" r:id="rId3"/>
    <p:sldId id="28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86" r:id="rId21"/>
    <p:sldId id="271" r:id="rId22"/>
    <p:sldId id="274" r:id="rId23"/>
    <p:sldId id="287" r:id="rId24"/>
    <p:sldId id="276" r:id="rId25"/>
    <p:sldId id="275" r:id="rId26"/>
    <p:sldId id="289" r:id="rId27"/>
    <p:sldId id="290" r:id="rId28"/>
    <p:sldId id="291" r:id="rId29"/>
    <p:sldId id="288" r:id="rId30"/>
    <p:sldId id="283" r:id="rId31"/>
    <p:sldId id="282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6724A-3887-44C6-BABF-8B5A60A34F1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82623-3962-4B09-B2DB-28326C1B61A3}">
      <dgm:prSet phldrT="[Text]"/>
      <dgm:spPr/>
      <dgm:t>
        <a:bodyPr/>
        <a:lstStyle/>
        <a:p>
          <a:r>
            <a:rPr lang="en-US" dirty="0" smtClean="0"/>
            <a:t>Redux</a:t>
          </a:r>
          <a:endParaRPr lang="en-US" dirty="0"/>
        </a:p>
      </dgm:t>
    </dgm:pt>
    <dgm:pt modelId="{CD6809FD-D8D7-4AA1-82F8-EC66F300F16C}" type="parTrans" cxnId="{C828ACC8-1278-4278-A0C8-964C8F24BB94}">
      <dgm:prSet/>
      <dgm:spPr/>
      <dgm:t>
        <a:bodyPr/>
        <a:lstStyle/>
        <a:p>
          <a:endParaRPr lang="en-US"/>
        </a:p>
      </dgm:t>
    </dgm:pt>
    <dgm:pt modelId="{3BCC1C04-D9ED-499D-9EB1-00B93A50EBBA}" type="sibTrans" cxnId="{C828ACC8-1278-4278-A0C8-964C8F24BB94}">
      <dgm:prSet/>
      <dgm:spPr/>
      <dgm:t>
        <a:bodyPr/>
        <a:lstStyle/>
        <a:p>
          <a:endParaRPr lang="en-US"/>
        </a:p>
      </dgm:t>
    </dgm:pt>
    <dgm:pt modelId="{D94691DA-E281-4977-A9EC-BA18249A8CDB}">
      <dgm:prSet phldrT="[Text]"/>
      <dgm:spPr/>
      <dgm:t>
        <a:bodyPr/>
        <a:lstStyle/>
        <a:p>
          <a:r>
            <a:rPr lang="en-US" dirty="0" smtClean="0"/>
            <a:t>Multithreading</a:t>
          </a:r>
          <a:endParaRPr lang="en-US" dirty="0"/>
        </a:p>
      </dgm:t>
    </dgm:pt>
    <dgm:pt modelId="{8C79B4CE-5C9C-4414-84D4-3AB41602A375}" type="parTrans" cxnId="{91C3131D-BDBA-4BD7-A448-84B53AC510D1}">
      <dgm:prSet/>
      <dgm:spPr/>
      <dgm:t>
        <a:bodyPr/>
        <a:lstStyle/>
        <a:p>
          <a:endParaRPr lang="en-US"/>
        </a:p>
      </dgm:t>
    </dgm:pt>
    <dgm:pt modelId="{3502D442-24BB-4F98-9034-895B627AE175}" type="sibTrans" cxnId="{91C3131D-BDBA-4BD7-A448-84B53AC510D1}">
      <dgm:prSet/>
      <dgm:spPr/>
      <dgm:t>
        <a:bodyPr/>
        <a:lstStyle/>
        <a:p>
          <a:endParaRPr lang="en-US"/>
        </a:p>
      </dgm:t>
    </dgm:pt>
    <dgm:pt modelId="{CBC142FC-5C63-43BD-A890-EA932C84ABE1}" type="pres">
      <dgm:prSet presAssocID="{9D76724A-3887-44C6-BABF-8B5A60A34F1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4F549-AF9D-4E52-AAEA-36855E50FAF1}" type="pres">
      <dgm:prSet presAssocID="{9D76724A-3887-44C6-BABF-8B5A60A34F1C}" presName="divider" presStyleLbl="fgShp" presStyleIdx="0" presStyleCnt="1"/>
      <dgm:spPr/>
    </dgm:pt>
    <dgm:pt modelId="{E349EC2E-9620-4399-B7A5-D8BBE5E75706}" type="pres">
      <dgm:prSet presAssocID="{76882623-3962-4B09-B2DB-28326C1B61A3}" presName="downArrow" presStyleLbl="node1" presStyleIdx="0" presStyleCnt="2"/>
      <dgm:spPr/>
    </dgm:pt>
    <dgm:pt modelId="{52C22DAD-89A0-4587-812A-ADAA33DEDEB9}" type="pres">
      <dgm:prSet presAssocID="{76882623-3962-4B09-B2DB-28326C1B61A3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16303-73B7-44BB-BD6E-7EC2878926AA}" type="pres">
      <dgm:prSet presAssocID="{D94691DA-E281-4977-A9EC-BA18249A8CDB}" presName="upArrow" presStyleLbl="node1" presStyleIdx="1" presStyleCnt="2"/>
      <dgm:spPr/>
    </dgm:pt>
    <dgm:pt modelId="{670AA6E5-33D0-4D5C-B1FC-C94AD308CFD8}" type="pres">
      <dgm:prSet presAssocID="{D94691DA-E281-4977-A9EC-BA18249A8CD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CC5D3-21AB-4A1E-B562-3744B1302F38}" type="presOf" srcId="{76882623-3962-4B09-B2DB-28326C1B61A3}" destId="{52C22DAD-89A0-4587-812A-ADAA33DEDEB9}" srcOrd="0" destOrd="0" presId="urn:microsoft.com/office/officeart/2005/8/layout/arrow3"/>
    <dgm:cxn modelId="{784F1C51-EC47-4D7C-BDE4-651E9EBDAF54}" type="presOf" srcId="{D94691DA-E281-4977-A9EC-BA18249A8CDB}" destId="{670AA6E5-33D0-4D5C-B1FC-C94AD308CFD8}" srcOrd="0" destOrd="0" presId="urn:microsoft.com/office/officeart/2005/8/layout/arrow3"/>
    <dgm:cxn modelId="{91C3131D-BDBA-4BD7-A448-84B53AC510D1}" srcId="{9D76724A-3887-44C6-BABF-8B5A60A34F1C}" destId="{D94691DA-E281-4977-A9EC-BA18249A8CDB}" srcOrd="1" destOrd="0" parTransId="{8C79B4CE-5C9C-4414-84D4-3AB41602A375}" sibTransId="{3502D442-24BB-4F98-9034-895B627AE175}"/>
    <dgm:cxn modelId="{3AF04860-D4BD-4C23-9190-2D9076AC04B8}" type="presOf" srcId="{9D76724A-3887-44C6-BABF-8B5A60A34F1C}" destId="{CBC142FC-5C63-43BD-A890-EA932C84ABE1}" srcOrd="0" destOrd="0" presId="urn:microsoft.com/office/officeart/2005/8/layout/arrow3"/>
    <dgm:cxn modelId="{C828ACC8-1278-4278-A0C8-964C8F24BB94}" srcId="{9D76724A-3887-44C6-BABF-8B5A60A34F1C}" destId="{76882623-3962-4B09-B2DB-28326C1B61A3}" srcOrd="0" destOrd="0" parTransId="{CD6809FD-D8D7-4AA1-82F8-EC66F300F16C}" sibTransId="{3BCC1C04-D9ED-499D-9EB1-00B93A50EBBA}"/>
    <dgm:cxn modelId="{8EDC1720-2FD6-4458-8BBE-EAEF916CE231}" type="presParOf" srcId="{CBC142FC-5C63-43BD-A890-EA932C84ABE1}" destId="{A914F549-AF9D-4E52-AAEA-36855E50FAF1}" srcOrd="0" destOrd="0" presId="urn:microsoft.com/office/officeart/2005/8/layout/arrow3"/>
    <dgm:cxn modelId="{0FE481F3-677A-489F-B982-2C0DFCA19FC9}" type="presParOf" srcId="{CBC142FC-5C63-43BD-A890-EA932C84ABE1}" destId="{E349EC2E-9620-4399-B7A5-D8BBE5E75706}" srcOrd="1" destOrd="0" presId="urn:microsoft.com/office/officeart/2005/8/layout/arrow3"/>
    <dgm:cxn modelId="{0AA6B13E-33CD-4104-9757-D3854BB944D9}" type="presParOf" srcId="{CBC142FC-5C63-43BD-A890-EA932C84ABE1}" destId="{52C22DAD-89A0-4587-812A-ADAA33DEDEB9}" srcOrd="2" destOrd="0" presId="urn:microsoft.com/office/officeart/2005/8/layout/arrow3"/>
    <dgm:cxn modelId="{BDB6FA08-A8A5-430E-B819-6286043BD02E}" type="presParOf" srcId="{CBC142FC-5C63-43BD-A890-EA932C84ABE1}" destId="{BE016303-73B7-44BB-BD6E-7EC2878926AA}" srcOrd="3" destOrd="0" presId="urn:microsoft.com/office/officeart/2005/8/layout/arrow3"/>
    <dgm:cxn modelId="{319FE6F3-146D-4A2B-BDA8-5215358168F6}" type="presParOf" srcId="{CBC142FC-5C63-43BD-A890-EA932C84ABE1}" destId="{670AA6E5-33D0-4D5C-B1FC-C94AD308CFD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9185-DF5D-4CAD-A1D5-87CF2567021B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E460-E4A0-44F3-9723-05AE5CC2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E460-E4A0-44F3-9723-05AE5CC22F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E460-E4A0-44F3-9723-05AE5CC22F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1CDA-1588-449B-B5C6-424EBC288B59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FB43-7CEE-4784-A8BE-A43BF37C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91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Functional Programming in Java 8 - Part 2 - Aggregated State -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9364"/>
            <a:ext cx="9144000" cy="1655762"/>
          </a:xfrm>
        </p:spPr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pic>
        <p:nvPicPr>
          <p:cNvPr id="6" name="Picture 2" descr="×ª××¦××ª ×ª××× × ×¢×××¨ âªredux icon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82" y="3949874"/>
            <a:ext cx="2680999" cy="24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- </a:t>
            </a:r>
            <a:r>
              <a:rPr lang="en-US" dirty="0"/>
              <a:t>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741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82853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485479" y="201367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72213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98280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298280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770947" y="183283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91832" y="2940080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96101" y="391192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86634" y="494065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61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Solution 1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54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we have are cycling dependencies?</a:t>
            </a:r>
            <a:endParaRPr lang="en-US" sz="2400" dirty="0"/>
          </a:p>
        </p:txBody>
      </p:sp>
      <p:sp>
        <p:nvSpPr>
          <p:cNvPr id="25" name="Curved Right Arrow 24"/>
          <p:cNvSpPr/>
          <p:nvPr/>
        </p:nvSpPr>
        <p:spPr>
          <a:xfrm>
            <a:off x="2393576" y="3074892"/>
            <a:ext cx="842683" cy="1927413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flipH="1" flipV="1">
            <a:off x="8310281" y="2922493"/>
            <a:ext cx="914399" cy="1945337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73" y="2595560"/>
            <a:ext cx="4505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Solution 1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2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give examples for invalid states?</a:t>
            </a:r>
            <a:endParaRPr lang="en-US" sz="2400" dirty="0"/>
          </a:p>
        </p:txBody>
      </p:sp>
      <p:sp>
        <p:nvSpPr>
          <p:cNvPr id="25" name="Curved Right Arrow 24"/>
          <p:cNvSpPr/>
          <p:nvPr/>
        </p:nvSpPr>
        <p:spPr>
          <a:xfrm>
            <a:off x="2393576" y="3074892"/>
            <a:ext cx="842683" cy="1927413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flipH="1" flipV="1">
            <a:off x="8310281" y="2922493"/>
            <a:ext cx="914399" cy="1945337"/>
          </a:xfrm>
          <a:prstGeom prst="curvedRightArrow">
            <a:avLst>
              <a:gd name="adj1" fmla="val 30698"/>
              <a:gd name="adj2" fmla="val 6286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607" y="2658315"/>
            <a:ext cx="4505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052878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807453" y="300332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81382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63928" y="498067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472656" y="166526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105817" y="188662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62735" y="293549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5394" y="390368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27276" y="489876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1436899"/>
            <a:ext cx="521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request all states at the same “time”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5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1052878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807453" y="300332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115299" y="398068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63928" y="498067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69558" y="491438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021976" y="3949454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85982" y="300332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1114781" y="188662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1436899"/>
            <a:ext cx="651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request from salves and only then from master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6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1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9596451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202514" y="302270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08700" y="399054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51832" y="500430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1011383" y="490416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786559" y="389039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496218" y="2888351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45438" y="1903576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1436899"/>
            <a:ext cx="651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request from master and only then from slaves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09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0" grpId="0" animBg="1"/>
      <p:bldP spid="53" grpId="0" animBg="1"/>
      <p:bldP spid="43" grpId="0" animBg="1"/>
      <p:bldP spid="44" grpId="0" animBg="1"/>
      <p:bldP spid="46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38200" y="1436899"/>
            <a:ext cx="709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Distributed Realtime Solution tuning algorithm vector </a:t>
            </a:r>
            <a:endParaRPr lang="en-US" sz="24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896035" y="3340800"/>
            <a:ext cx="6870204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I’m still creating this algorithm so it won’t be presented today…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660898" y="1521572"/>
            <a:ext cx="6870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(D.r. S.t.a.v)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</a:t>
            </a:r>
            <a:r>
              <a:rPr lang="en-US" dirty="0" smtClean="0"/>
              <a:t>3 - Redux</a:t>
            </a:r>
            <a:endParaRPr lang="en-US" dirty="0"/>
          </a:p>
        </p:txBody>
      </p:sp>
      <p:pic>
        <p:nvPicPr>
          <p:cNvPr id="8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98" y="1825625"/>
            <a:ext cx="48146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</a:t>
            </a:r>
            <a:r>
              <a:rPr lang="en-US" dirty="0"/>
              <a:t>– Solution </a:t>
            </a:r>
            <a:r>
              <a:rPr lang="en-US" dirty="0" smtClean="0"/>
              <a:t>3 - Redux</a:t>
            </a:r>
            <a:endParaRPr lang="en-US" dirty="0"/>
          </a:p>
        </p:txBody>
      </p:sp>
      <p:pic>
        <p:nvPicPr>
          <p:cNvPr id="10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56" y="2048436"/>
            <a:ext cx="61341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36899"/>
            <a:ext cx="235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redux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5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5" y="2514879"/>
            <a:ext cx="4505325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176" y="2853016"/>
            <a:ext cx="4619625" cy="2209800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99236" y="3727074"/>
            <a:ext cx="1299883" cy="4616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855" y="2514879"/>
            <a:ext cx="4505325" cy="28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3175" y="2853016"/>
            <a:ext cx="4619626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1436899"/>
            <a:ext cx="380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Multiple objects to state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8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1 - Basic Concepts &amp; Lambdas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2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94" y="1864074"/>
            <a:ext cx="4489417" cy="4596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36899"/>
            <a:ext cx="4002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for a state tree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0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436899"/>
            <a:ext cx="626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the timeline of the store will look like?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53" y="3430252"/>
            <a:ext cx="6734175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3430252"/>
            <a:ext cx="67341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87" y="2825414"/>
            <a:ext cx="3171825" cy="1695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535" y="2061041"/>
            <a:ext cx="3838575" cy="33813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777750" y="2071414"/>
            <a:ext cx="3769661" cy="3345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3269" y="2814918"/>
            <a:ext cx="3128683" cy="1705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4413" y="3382198"/>
            <a:ext cx="9538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94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232645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336030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45814" y="23115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8184" y="230126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45712" y="33543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432337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5574312" y="431744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5" y="533725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980966" y="534051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78635" y="232645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884698" y="33454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90884" y="431327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34016" y="5327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436899"/>
            <a:ext cx="657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redux, each state is valid and most up to date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2240819"/>
            <a:ext cx="1014210" cy="781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3309009"/>
            <a:ext cx="1014210" cy="7810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92" y="4085550"/>
            <a:ext cx="924924" cy="781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01" y="5226063"/>
            <a:ext cx="929815" cy="781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846" y="3668118"/>
            <a:ext cx="139640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Store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9976" y="2293380"/>
            <a:ext cx="1199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1654" y="3288347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971654" y="4247252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Slave2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71654" y="5261018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Slave3</a:t>
            </a:r>
            <a:endParaRPr lang="en-US" sz="2800" dirty="0"/>
          </a:p>
        </p:txBody>
      </p:sp>
      <p:sp>
        <p:nvSpPr>
          <p:cNvPr id="8" name="Left Bracket 7"/>
          <p:cNvSpPr/>
          <p:nvPr/>
        </p:nvSpPr>
        <p:spPr>
          <a:xfrm>
            <a:off x="1703291" y="2221294"/>
            <a:ext cx="98612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/>
          <p:cNvSpPr/>
          <p:nvPr/>
        </p:nvSpPr>
        <p:spPr>
          <a:xfrm flipH="1">
            <a:off x="3244925" y="2240819"/>
            <a:ext cx="88631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232645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336030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45814" y="23115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78184" y="230126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45712" y="33543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96" y="432337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5574312" y="431744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5" y="533725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5980966" y="534051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78635" y="232645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884698" y="33454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90884" y="431327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34016" y="5327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436899"/>
            <a:ext cx="6576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redux, each state is valid and most up to date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2240819"/>
            <a:ext cx="1014210" cy="781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06" y="3309009"/>
            <a:ext cx="1014210" cy="7810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592" y="4085550"/>
            <a:ext cx="924924" cy="781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01" y="5226063"/>
            <a:ext cx="929815" cy="781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9846" y="3668118"/>
            <a:ext cx="139640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Store</a:t>
            </a:r>
            <a:endParaRPr lang="en-US" sz="4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29976" y="2293380"/>
            <a:ext cx="11994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master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971654" y="3288347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1971654" y="4247252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Slave2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71654" y="5261018"/>
            <a:ext cx="1116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Slave3</a:t>
            </a:r>
            <a:endParaRPr lang="en-US" sz="2800" dirty="0"/>
          </a:p>
        </p:txBody>
      </p:sp>
      <p:sp>
        <p:nvSpPr>
          <p:cNvPr id="8" name="Left Bracket 7"/>
          <p:cNvSpPr/>
          <p:nvPr/>
        </p:nvSpPr>
        <p:spPr>
          <a:xfrm>
            <a:off x="1703291" y="2221294"/>
            <a:ext cx="98612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/>
          <p:cNvSpPr/>
          <p:nvPr/>
        </p:nvSpPr>
        <p:spPr>
          <a:xfrm flipH="1">
            <a:off x="3244925" y="2240819"/>
            <a:ext cx="88631" cy="3663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7298782" y="50177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IP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0" y="1778890"/>
            <a:ext cx="554355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5" y="2710128"/>
            <a:ext cx="5572125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" y="3791724"/>
            <a:ext cx="55245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" y="4719253"/>
            <a:ext cx="5543550" cy="104775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9596451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202514" y="302270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08700" y="399054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051832" y="500430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396637" y="3890395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00" y="1436899"/>
            <a:ext cx="6499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redux, each state is valid and most up to date</a:t>
            </a:r>
          </a:p>
        </p:txBody>
      </p:sp>
    </p:spTree>
    <p:extLst>
      <p:ext uri="{BB962C8B-B14F-4D97-AF65-F5344CB8AC3E}">
        <p14:creationId xmlns:p14="http://schemas.microsoft.com/office/powerpoint/2010/main" val="32181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Redux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40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 tree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90688"/>
            <a:ext cx="5997347" cy="47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Redux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295525"/>
            <a:ext cx="4133850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Redux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3689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Actions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4" y="2276474"/>
            <a:ext cx="10422606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1" y="237269"/>
            <a:ext cx="9994757" cy="66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– Solution 3 - Redux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35" y="1970554"/>
            <a:ext cx="8562975" cy="447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436899"/>
            <a:ext cx="321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does Redux works?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367385"/>
            <a:ext cx="1852613" cy="229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88" y="2068893"/>
            <a:ext cx="3513492" cy="2140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429" y="1898563"/>
            <a:ext cx="1809661" cy="1801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30" y="2611943"/>
            <a:ext cx="1809661" cy="1801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33" y="2611942"/>
            <a:ext cx="2424642" cy="93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6" y="5543549"/>
            <a:ext cx="1237841" cy="5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Solution 1 – Analyzing dependencies</a:t>
            </a:r>
          </a:p>
          <a:p>
            <a:r>
              <a:rPr lang="en-US" dirty="0" smtClean="0"/>
              <a:t>Solution 3 – Redux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0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2226613"/>
              </p:ext>
            </p:extLst>
          </p:nvPr>
        </p:nvGraphicFramePr>
        <p:xfrm>
          <a:off x="2032000" y="15220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9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in Java 8 - Part 3 - Streams In Depth </a:t>
            </a:r>
            <a:r>
              <a:rPr lang="en-US" dirty="0" smtClean="0"/>
              <a:t>– Intro</a:t>
            </a:r>
          </a:p>
          <a:p>
            <a:r>
              <a:rPr lang="en-US" dirty="0" smtClean="0"/>
              <a:t>Functional </a:t>
            </a:r>
            <a:r>
              <a:rPr lang="en-US" dirty="0"/>
              <a:t>Programming in Java 8 - Part 4 - Optional and Primitive </a:t>
            </a:r>
            <a:r>
              <a:rPr lang="en-US" dirty="0" smtClean="0"/>
              <a:t>Streams</a:t>
            </a:r>
          </a:p>
          <a:p>
            <a:r>
              <a:rPr lang="en-US" dirty="0" smtClean="0"/>
              <a:t>Functional </a:t>
            </a:r>
            <a:r>
              <a:rPr lang="en-US" dirty="0"/>
              <a:t>Programming in Java 8 - Part 5 - Reactive Streams</a:t>
            </a:r>
          </a:p>
        </p:txBody>
      </p:sp>
    </p:spTree>
    <p:extLst>
      <p:ext uri="{BB962C8B-B14F-4D97-AF65-F5344CB8AC3E}">
        <p14:creationId xmlns:p14="http://schemas.microsoft.com/office/powerpoint/2010/main" val="23017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84" y="1885950"/>
            <a:ext cx="3919232" cy="42719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Aggregated State – Exercise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436899"/>
            <a:ext cx="678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Analyze the dependencies and implement your redux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The Problem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19968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0162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4959976"/>
            <a:ext cx="3362325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5" y="3829830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The problem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2052375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3092184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000" y="1978534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23494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540876" y="396864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075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State </a:t>
            </a:r>
            <a:r>
              <a:rPr lang="en-US" dirty="0"/>
              <a:t>- 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375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92184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11503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60987" y="3019799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298280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50680" y="169068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05" y="3777982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- </a:t>
            </a:r>
            <a:r>
              <a:rPr lang="en-US" dirty="0"/>
              <a:t>The problem</a:t>
            </a:r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20607"/>
            <a:ext cx="3448050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2940080"/>
            <a:ext cx="2752725" cy="723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4883776"/>
            <a:ext cx="3362325" cy="714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2003723"/>
            <a:ext cx="7419975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2052741"/>
            <a:ext cx="1438275" cy="400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3037570"/>
            <a:ext cx="7419975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3082853"/>
            <a:ext cx="1438275" cy="40005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724400" y="200372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24853" y="196796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52059" y="305018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3528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33866" y="304440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41479" y="303163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00082" y="30435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312" y="4000649"/>
            <a:ext cx="7419975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312" y="4045932"/>
            <a:ext cx="1438275" cy="40005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5417561" y="398803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92128" y="3994716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12418" y="3995210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/>
          <p:cNvSpPr/>
          <p:nvPr/>
        </p:nvSpPr>
        <p:spPr>
          <a:xfrm>
            <a:off x="7732708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340319" y="40065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8927290" y="400748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449185" y="401569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16790" y="4020545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91" y="5014528"/>
            <a:ext cx="7419975" cy="4572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691" y="5063546"/>
            <a:ext cx="1438275" cy="40005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4726779" y="5014528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925441" y="50397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50680" y="1690688"/>
            <a:ext cx="0" cy="425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07345" y="1920607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18726" y="2940080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48501" y="3894569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12418" y="4940658"/>
            <a:ext cx="0" cy="657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63948" y="2033131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622277" y="3025703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631008" y="3988782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659188" y="5015317"/>
            <a:ext cx="4826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25" y="3816678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Solution 1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2474791"/>
            <a:ext cx="3448050" cy="7715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494264"/>
            <a:ext cx="2752725" cy="723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5437960"/>
            <a:ext cx="3362325" cy="7143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6" y="4466112"/>
            <a:ext cx="2743200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681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Understanding </a:t>
            </a:r>
            <a:r>
              <a:rPr lang="en-US" sz="2400" dirty="0"/>
              <a:t>the relationships between the objects</a:t>
            </a:r>
          </a:p>
        </p:txBody>
      </p:sp>
      <p:cxnSp>
        <p:nvCxnSpPr>
          <p:cNvPr id="8" name="Curved Connector 7"/>
          <p:cNvCxnSpPr>
            <a:stCxn id="63" idx="1"/>
            <a:endCxn id="62" idx="1"/>
          </p:cNvCxnSpPr>
          <p:nvPr/>
        </p:nvCxnSpPr>
        <p:spPr>
          <a:xfrm rot="10800000">
            <a:off x="3673475" y="2860554"/>
            <a:ext cx="12700" cy="9956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5" idx="3"/>
            <a:endCxn id="63" idx="3"/>
          </p:cNvCxnSpPr>
          <p:nvPr/>
        </p:nvCxnSpPr>
        <p:spPr>
          <a:xfrm flipV="1">
            <a:off x="6416676" y="3856214"/>
            <a:ext cx="9524" cy="967086"/>
          </a:xfrm>
          <a:prstGeom prst="curvedConnector3">
            <a:avLst>
              <a:gd name="adj1" fmla="val 25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64" idx="3"/>
            <a:endCxn id="63" idx="0"/>
          </p:cNvCxnSpPr>
          <p:nvPr/>
        </p:nvCxnSpPr>
        <p:spPr>
          <a:xfrm flipH="1" flipV="1">
            <a:off x="5049838" y="3494264"/>
            <a:ext cx="1985962" cy="2300884"/>
          </a:xfrm>
          <a:prstGeom prst="curvedConnector4">
            <a:avLst>
              <a:gd name="adj1" fmla="val -11511"/>
              <a:gd name="adj2" fmla="val 10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0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smtClean="0"/>
              <a:t>State – Solution 1</a:t>
            </a:r>
            <a:endParaRPr lang="en-US" dirty="0"/>
          </a:p>
        </p:txBody>
      </p:sp>
      <p:pic>
        <p:nvPicPr>
          <p:cNvPr id="4" name="Picture 2" descr="×ª××¦××ª ×ª××× × ×¢×××¨ âªredux ic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383" y="618912"/>
            <a:ext cx="90507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5" y="2474791"/>
            <a:ext cx="3448050" cy="77152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75" y="3494264"/>
            <a:ext cx="2752725" cy="7239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5" y="5437960"/>
            <a:ext cx="3362325" cy="7143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476" y="4466112"/>
            <a:ext cx="2743200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436899"/>
            <a:ext cx="5799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which order we need to request the state?</a:t>
            </a:r>
            <a:endParaRPr lang="en-US" sz="2400" dirty="0"/>
          </a:p>
        </p:txBody>
      </p:sp>
      <p:cxnSp>
        <p:nvCxnSpPr>
          <p:cNvPr id="8" name="Curved Connector 7"/>
          <p:cNvCxnSpPr>
            <a:stCxn id="63" idx="1"/>
            <a:endCxn id="62" idx="1"/>
          </p:cNvCxnSpPr>
          <p:nvPr/>
        </p:nvCxnSpPr>
        <p:spPr>
          <a:xfrm rot="10800000">
            <a:off x="3673475" y="2860554"/>
            <a:ext cx="12700" cy="9956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5" idx="3"/>
            <a:endCxn id="63" idx="3"/>
          </p:cNvCxnSpPr>
          <p:nvPr/>
        </p:nvCxnSpPr>
        <p:spPr>
          <a:xfrm flipV="1">
            <a:off x="6416676" y="3856214"/>
            <a:ext cx="9524" cy="967086"/>
          </a:xfrm>
          <a:prstGeom prst="curvedConnector3">
            <a:avLst>
              <a:gd name="adj1" fmla="val 25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64" idx="3"/>
            <a:endCxn id="63" idx="0"/>
          </p:cNvCxnSpPr>
          <p:nvPr/>
        </p:nvCxnSpPr>
        <p:spPr>
          <a:xfrm flipH="1" flipV="1">
            <a:off x="5049838" y="3494264"/>
            <a:ext cx="1985962" cy="2300884"/>
          </a:xfrm>
          <a:prstGeom prst="curvedConnector4">
            <a:avLst>
              <a:gd name="adj1" fmla="val -11511"/>
              <a:gd name="adj2" fmla="val 10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057400" y="5503743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2057400" y="4531895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2057400" y="3560047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057400" y="2569149"/>
            <a:ext cx="1205346" cy="58280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7" grpId="0" animBg="1"/>
      <p:bldP spid="68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553</Words>
  <Application>Microsoft Office PowerPoint</Application>
  <PresentationFormat>Widescreen</PresentationFormat>
  <Paragraphs>214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Functional Programming in Java 8 - Part 2 - Aggregated State - Strategies</vt:lpstr>
      <vt:lpstr>Pre Requirements</vt:lpstr>
      <vt:lpstr>Agenda</vt:lpstr>
      <vt:lpstr>Aggregated State – The Problem</vt:lpstr>
      <vt:lpstr>Aggregated State – The problem</vt:lpstr>
      <vt:lpstr>Aggregated State - The problem</vt:lpstr>
      <vt:lpstr>Aggregated State - The problem</vt:lpstr>
      <vt:lpstr>Aggregated State – Solution 1</vt:lpstr>
      <vt:lpstr>Aggregated State – Solution 1</vt:lpstr>
      <vt:lpstr>Aggregated State - The problem</vt:lpstr>
      <vt:lpstr>Aggregated State – Solution 1</vt:lpstr>
      <vt:lpstr>Aggregated State – Solution 1</vt:lpstr>
      <vt:lpstr>Aggregated State – Solution 1</vt:lpstr>
      <vt:lpstr>Aggregated State – Solution 1</vt:lpstr>
      <vt:lpstr>Aggregated State – Solution 1</vt:lpstr>
      <vt:lpstr>Aggregated State – Solution 2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Solution 3 - Redux</vt:lpstr>
      <vt:lpstr>Aggregated State – Redux Example</vt:lpstr>
      <vt:lpstr>Aggregated State – Redux Example</vt:lpstr>
      <vt:lpstr>Aggregated State – Redux Example</vt:lpstr>
      <vt:lpstr>PowerPoint Presentation</vt:lpstr>
      <vt:lpstr>Aggregated State – Solution 3 - Redux</vt:lpstr>
      <vt:lpstr>Where to go from here?</vt:lpstr>
      <vt:lpstr>Where to go from here? Multithreading</vt:lpstr>
      <vt:lpstr>Aggregated State – Exercise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Aggregated State</dc:title>
  <dc:creator>Stav Alfi</dc:creator>
  <cp:lastModifiedBy>Stav Alfi</cp:lastModifiedBy>
  <cp:revision>68</cp:revision>
  <dcterms:created xsi:type="dcterms:W3CDTF">2018-05-08T15:51:14Z</dcterms:created>
  <dcterms:modified xsi:type="dcterms:W3CDTF">2018-05-22T07:02:02Z</dcterms:modified>
</cp:coreProperties>
</file>