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88" r:id="rId11"/>
    <p:sldId id="265" r:id="rId12"/>
    <p:sldId id="266" r:id="rId13"/>
    <p:sldId id="284" r:id="rId14"/>
    <p:sldId id="270" r:id="rId15"/>
    <p:sldId id="285" r:id="rId16"/>
    <p:sldId id="267" r:id="rId17"/>
    <p:sldId id="286" r:id="rId18"/>
    <p:sldId id="287" r:id="rId19"/>
    <p:sldId id="268" r:id="rId20"/>
    <p:sldId id="269" r:id="rId21"/>
    <p:sldId id="272" r:id="rId22"/>
    <p:sldId id="271" r:id="rId23"/>
    <p:sldId id="273" r:id="rId24"/>
    <p:sldId id="274" r:id="rId25"/>
    <p:sldId id="276" r:id="rId26"/>
    <p:sldId id="277" r:id="rId27"/>
    <p:sldId id="275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1013B-478F-4A06-B7CE-22046425BE82}" type="doc">
      <dgm:prSet loTypeId="urn:microsoft.com/office/officeart/2005/8/layout/gear1" loCatId="cycle" qsTypeId="urn:microsoft.com/office/officeart/2005/8/quickstyle/simple1" qsCatId="simple" csTypeId="urn:microsoft.com/office/officeart/2005/8/colors/accent1_1" csCatId="accent1" phldr="1"/>
      <dgm:spPr/>
    </dgm:pt>
    <dgm:pt modelId="{31FC4832-FA97-490F-8EFA-EFC68DFED573}">
      <dgm:prSet phldrT="[Text]" custT="1"/>
      <dgm:spPr/>
      <dgm:t>
        <a:bodyPr/>
        <a:lstStyle/>
        <a:p>
          <a:endParaRPr lang="en-US" sz="2000" b="0" dirty="0">
            <a:solidFill>
              <a:schemeClr val="tx1"/>
            </a:solidFill>
          </a:endParaRPr>
        </a:p>
      </dgm:t>
    </dgm:pt>
    <dgm:pt modelId="{33214888-DE1B-4134-8536-430093CA8887}" type="parTrans" cxnId="{755D1D67-C12F-45DF-AD04-A0C5CF283766}">
      <dgm:prSet/>
      <dgm:spPr/>
      <dgm:t>
        <a:bodyPr/>
        <a:lstStyle/>
        <a:p>
          <a:endParaRPr lang="en-US"/>
        </a:p>
      </dgm:t>
    </dgm:pt>
    <dgm:pt modelId="{D7209697-5EB4-46F6-842B-4A3FC5F5F6C7}" type="sibTrans" cxnId="{755D1D67-C12F-45DF-AD04-A0C5CF283766}">
      <dgm:prSet/>
      <dgm:spPr/>
      <dgm:t>
        <a:bodyPr/>
        <a:lstStyle/>
        <a:p>
          <a:endParaRPr lang="en-US"/>
        </a:p>
      </dgm:t>
    </dgm:pt>
    <dgm:pt modelId="{8E28B9FE-84C7-4717-9082-3291A3366468}">
      <dgm:prSet phldrT="[Text]" custT="1"/>
      <dgm:spPr/>
      <dgm:t>
        <a:bodyPr/>
        <a:lstStyle/>
        <a:p>
          <a:endParaRPr lang="en-US" sz="2000" dirty="0"/>
        </a:p>
      </dgm:t>
    </dgm:pt>
    <dgm:pt modelId="{60E9662D-B268-4A4F-B770-11A6557A90EF}" type="parTrans" cxnId="{EDFB13BE-49FB-4396-85DF-B8E871EF6DAA}">
      <dgm:prSet/>
      <dgm:spPr/>
      <dgm:t>
        <a:bodyPr/>
        <a:lstStyle/>
        <a:p>
          <a:endParaRPr lang="en-US"/>
        </a:p>
      </dgm:t>
    </dgm:pt>
    <dgm:pt modelId="{1B3F8051-5407-46C9-9F51-DB68C1D792D8}" type="sibTrans" cxnId="{EDFB13BE-49FB-4396-85DF-B8E871EF6DAA}">
      <dgm:prSet/>
      <dgm:spPr/>
      <dgm:t>
        <a:bodyPr/>
        <a:lstStyle/>
        <a:p>
          <a:endParaRPr lang="en-US"/>
        </a:p>
      </dgm:t>
    </dgm:pt>
    <dgm:pt modelId="{1B576144-6C5D-4BCF-AB60-87B75646ACC7}">
      <dgm:prSet phldrT="[Text]"/>
      <dgm:spPr/>
      <dgm:t>
        <a:bodyPr/>
        <a:lstStyle/>
        <a:p>
          <a:endParaRPr lang="en-US" dirty="0" smtClean="0"/>
        </a:p>
      </dgm:t>
    </dgm:pt>
    <dgm:pt modelId="{41AC6851-C036-46DD-8CAE-115950C748A2}" type="parTrans" cxnId="{0B9B6F97-C40E-4695-8EFA-2E78FE4F3758}">
      <dgm:prSet/>
      <dgm:spPr/>
      <dgm:t>
        <a:bodyPr/>
        <a:lstStyle/>
        <a:p>
          <a:endParaRPr lang="en-US"/>
        </a:p>
      </dgm:t>
    </dgm:pt>
    <dgm:pt modelId="{F4A19A2D-75B1-4E4E-B218-C52E6B0190F7}" type="sibTrans" cxnId="{0B9B6F97-C40E-4695-8EFA-2E78FE4F3758}">
      <dgm:prSet/>
      <dgm:spPr/>
      <dgm:t>
        <a:bodyPr/>
        <a:lstStyle/>
        <a:p>
          <a:endParaRPr lang="en-US"/>
        </a:p>
      </dgm:t>
    </dgm:pt>
    <dgm:pt modelId="{C2E4B999-5980-4975-89DD-DE1598C6A749}" type="pres">
      <dgm:prSet presAssocID="{5381013B-478F-4A06-B7CE-22046425BE8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AEEF977-CAA2-4A19-88F5-D1B15901CA87}" type="pres">
      <dgm:prSet presAssocID="{31FC4832-FA97-490F-8EFA-EFC68DFED57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D4B30-D7ED-43E3-8E74-5F5F66500788}" type="pres">
      <dgm:prSet presAssocID="{31FC4832-FA97-490F-8EFA-EFC68DFED573}" presName="gear1srcNode" presStyleLbl="node1" presStyleIdx="0" presStyleCnt="3"/>
      <dgm:spPr/>
      <dgm:t>
        <a:bodyPr/>
        <a:lstStyle/>
        <a:p>
          <a:endParaRPr lang="en-US"/>
        </a:p>
      </dgm:t>
    </dgm:pt>
    <dgm:pt modelId="{9FF073DC-7053-4209-BF96-9BFF0B80DBC9}" type="pres">
      <dgm:prSet presAssocID="{31FC4832-FA97-490F-8EFA-EFC68DFED573}" presName="gear1dstNode" presStyleLbl="node1" presStyleIdx="0" presStyleCnt="3"/>
      <dgm:spPr/>
      <dgm:t>
        <a:bodyPr/>
        <a:lstStyle/>
        <a:p>
          <a:endParaRPr lang="en-US"/>
        </a:p>
      </dgm:t>
    </dgm:pt>
    <dgm:pt modelId="{32B8D23C-978F-4328-BCC1-A4813DD929DB}" type="pres">
      <dgm:prSet presAssocID="{8E28B9FE-84C7-4717-9082-3291A336646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25BA-FAFC-432B-99F5-33C4E2BAE81D}" type="pres">
      <dgm:prSet presAssocID="{8E28B9FE-84C7-4717-9082-3291A3366468}" presName="gear2srcNode" presStyleLbl="node1" presStyleIdx="1" presStyleCnt="3"/>
      <dgm:spPr/>
      <dgm:t>
        <a:bodyPr/>
        <a:lstStyle/>
        <a:p>
          <a:endParaRPr lang="en-US"/>
        </a:p>
      </dgm:t>
    </dgm:pt>
    <dgm:pt modelId="{963D5C8A-55A9-4CAB-889E-50A720EDE073}" type="pres">
      <dgm:prSet presAssocID="{8E28B9FE-84C7-4717-9082-3291A3366468}" presName="gear2dstNode" presStyleLbl="node1" presStyleIdx="1" presStyleCnt="3"/>
      <dgm:spPr/>
      <dgm:t>
        <a:bodyPr/>
        <a:lstStyle/>
        <a:p>
          <a:endParaRPr lang="en-US"/>
        </a:p>
      </dgm:t>
    </dgm:pt>
    <dgm:pt modelId="{9344BB29-A5B0-4D28-B9A5-0C4F6727273F}" type="pres">
      <dgm:prSet presAssocID="{1B576144-6C5D-4BCF-AB60-87B75646ACC7}" presName="gear3" presStyleLbl="node1" presStyleIdx="2" presStyleCnt="3"/>
      <dgm:spPr/>
      <dgm:t>
        <a:bodyPr/>
        <a:lstStyle/>
        <a:p>
          <a:endParaRPr lang="en-US"/>
        </a:p>
      </dgm:t>
    </dgm:pt>
    <dgm:pt modelId="{56775EB9-84B0-49DD-A731-188A286B671A}" type="pres">
      <dgm:prSet presAssocID="{1B576144-6C5D-4BCF-AB60-87B75646ACC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14B1C-4BD6-420A-A39E-1A88AAB1257B}" type="pres">
      <dgm:prSet presAssocID="{1B576144-6C5D-4BCF-AB60-87B75646ACC7}" presName="gear3srcNode" presStyleLbl="node1" presStyleIdx="2" presStyleCnt="3"/>
      <dgm:spPr/>
      <dgm:t>
        <a:bodyPr/>
        <a:lstStyle/>
        <a:p>
          <a:endParaRPr lang="en-US"/>
        </a:p>
      </dgm:t>
    </dgm:pt>
    <dgm:pt modelId="{532E0AA2-CE3B-49E1-B157-FD67F9A631FC}" type="pres">
      <dgm:prSet presAssocID="{1B576144-6C5D-4BCF-AB60-87B75646ACC7}" presName="gear3dstNode" presStyleLbl="node1" presStyleIdx="2" presStyleCnt="3"/>
      <dgm:spPr/>
      <dgm:t>
        <a:bodyPr/>
        <a:lstStyle/>
        <a:p>
          <a:endParaRPr lang="en-US"/>
        </a:p>
      </dgm:t>
    </dgm:pt>
    <dgm:pt modelId="{8C5DCD6E-87C8-4CB3-8031-080C2AD8BFB7}" type="pres">
      <dgm:prSet presAssocID="{D7209697-5EB4-46F6-842B-4A3FC5F5F6C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28DDA576-019D-4A2F-8660-E9D7E5D035A1}" type="pres">
      <dgm:prSet presAssocID="{1B3F8051-5407-46C9-9F51-DB68C1D792D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DE0CC71-06E4-4BBF-841E-C717B1503C7E}" type="pres">
      <dgm:prSet presAssocID="{F4A19A2D-75B1-4E4E-B218-C52E6B0190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84D457-534A-48C7-A7A1-50308C186EEB}" type="presOf" srcId="{8E28B9FE-84C7-4717-9082-3291A3366468}" destId="{554B25BA-FAFC-432B-99F5-33C4E2BAE81D}" srcOrd="1" destOrd="0" presId="urn:microsoft.com/office/officeart/2005/8/layout/gear1"/>
    <dgm:cxn modelId="{2ADE550B-2349-4265-8363-EBF8E0051BF8}" type="presOf" srcId="{31FC4832-FA97-490F-8EFA-EFC68DFED573}" destId="{CAEEF977-CAA2-4A19-88F5-D1B15901CA87}" srcOrd="0" destOrd="0" presId="urn:microsoft.com/office/officeart/2005/8/layout/gear1"/>
    <dgm:cxn modelId="{F8AD55BB-6DE4-47EA-B20F-94928347CE91}" type="presOf" srcId="{1B576144-6C5D-4BCF-AB60-87B75646ACC7}" destId="{9344BB29-A5B0-4D28-B9A5-0C4F6727273F}" srcOrd="0" destOrd="0" presId="urn:microsoft.com/office/officeart/2005/8/layout/gear1"/>
    <dgm:cxn modelId="{57B733FF-DCD5-4D34-89F4-65CD7CB30CD7}" type="presOf" srcId="{1B576144-6C5D-4BCF-AB60-87B75646ACC7}" destId="{30814B1C-4BD6-420A-A39E-1A88AAB1257B}" srcOrd="2" destOrd="0" presId="urn:microsoft.com/office/officeart/2005/8/layout/gear1"/>
    <dgm:cxn modelId="{BC6B9AF1-1873-4C4E-B08F-99DDE1B3BC34}" type="presOf" srcId="{D7209697-5EB4-46F6-842B-4A3FC5F5F6C7}" destId="{8C5DCD6E-87C8-4CB3-8031-080C2AD8BFB7}" srcOrd="0" destOrd="0" presId="urn:microsoft.com/office/officeart/2005/8/layout/gear1"/>
    <dgm:cxn modelId="{E1064D3D-EF1E-4DB7-9BCC-C2F17163877A}" type="presOf" srcId="{1B3F8051-5407-46C9-9F51-DB68C1D792D8}" destId="{28DDA576-019D-4A2F-8660-E9D7E5D035A1}" srcOrd="0" destOrd="0" presId="urn:microsoft.com/office/officeart/2005/8/layout/gear1"/>
    <dgm:cxn modelId="{537B3F3F-B686-46F7-828B-8DAC52A82052}" type="presOf" srcId="{8E28B9FE-84C7-4717-9082-3291A3366468}" destId="{963D5C8A-55A9-4CAB-889E-50A720EDE073}" srcOrd="2" destOrd="0" presId="urn:microsoft.com/office/officeart/2005/8/layout/gear1"/>
    <dgm:cxn modelId="{B2A4C51B-6871-43A4-BC33-C33D448AE3C4}" type="presOf" srcId="{5381013B-478F-4A06-B7CE-22046425BE82}" destId="{C2E4B999-5980-4975-89DD-DE1598C6A749}" srcOrd="0" destOrd="0" presId="urn:microsoft.com/office/officeart/2005/8/layout/gear1"/>
    <dgm:cxn modelId="{B2D7A91A-2E4B-4EF8-AAF1-D5DF08679301}" type="presOf" srcId="{31FC4832-FA97-490F-8EFA-EFC68DFED573}" destId="{9FF073DC-7053-4209-BF96-9BFF0B80DBC9}" srcOrd="2" destOrd="0" presId="urn:microsoft.com/office/officeart/2005/8/layout/gear1"/>
    <dgm:cxn modelId="{0B9B6F97-C40E-4695-8EFA-2E78FE4F3758}" srcId="{5381013B-478F-4A06-B7CE-22046425BE82}" destId="{1B576144-6C5D-4BCF-AB60-87B75646ACC7}" srcOrd="2" destOrd="0" parTransId="{41AC6851-C036-46DD-8CAE-115950C748A2}" sibTransId="{F4A19A2D-75B1-4E4E-B218-C52E6B0190F7}"/>
    <dgm:cxn modelId="{ADB3D80E-4D20-408A-81E6-EF6ACF769165}" type="presOf" srcId="{F4A19A2D-75B1-4E4E-B218-C52E6B0190F7}" destId="{CDE0CC71-06E4-4BBF-841E-C717B1503C7E}" srcOrd="0" destOrd="0" presId="urn:microsoft.com/office/officeart/2005/8/layout/gear1"/>
    <dgm:cxn modelId="{EDFB13BE-49FB-4396-85DF-B8E871EF6DAA}" srcId="{5381013B-478F-4A06-B7CE-22046425BE82}" destId="{8E28B9FE-84C7-4717-9082-3291A3366468}" srcOrd="1" destOrd="0" parTransId="{60E9662D-B268-4A4F-B770-11A6557A90EF}" sibTransId="{1B3F8051-5407-46C9-9F51-DB68C1D792D8}"/>
    <dgm:cxn modelId="{C80AA981-3DEC-483F-B5E7-E820AFB43626}" type="presOf" srcId="{1B576144-6C5D-4BCF-AB60-87B75646ACC7}" destId="{56775EB9-84B0-49DD-A731-188A286B671A}" srcOrd="1" destOrd="0" presId="urn:microsoft.com/office/officeart/2005/8/layout/gear1"/>
    <dgm:cxn modelId="{62423E50-D1FE-4651-8AF8-4EC70F2772F5}" type="presOf" srcId="{8E28B9FE-84C7-4717-9082-3291A3366468}" destId="{32B8D23C-978F-4328-BCC1-A4813DD929DB}" srcOrd="0" destOrd="0" presId="urn:microsoft.com/office/officeart/2005/8/layout/gear1"/>
    <dgm:cxn modelId="{755D1D67-C12F-45DF-AD04-A0C5CF283766}" srcId="{5381013B-478F-4A06-B7CE-22046425BE82}" destId="{31FC4832-FA97-490F-8EFA-EFC68DFED573}" srcOrd="0" destOrd="0" parTransId="{33214888-DE1B-4134-8536-430093CA8887}" sibTransId="{D7209697-5EB4-46F6-842B-4A3FC5F5F6C7}"/>
    <dgm:cxn modelId="{202174B7-9F1E-433D-ACBF-C74AFBA02843}" type="presOf" srcId="{31FC4832-FA97-490F-8EFA-EFC68DFED573}" destId="{AC2D4B30-D7ED-43E3-8E74-5F5F66500788}" srcOrd="1" destOrd="0" presId="urn:microsoft.com/office/officeart/2005/8/layout/gear1"/>
    <dgm:cxn modelId="{A3236F5F-49F0-4A46-A492-F0EFE26405FA}" type="presOf" srcId="{1B576144-6C5D-4BCF-AB60-87B75646ACC7}" destId="{532E0AA2-CE3B-49E1-B157-FD67F9A631FC}" srcOrd="3" destOrd="0" presId="urn:microsoft.com/office/officeart/2005/8/layout/gear1"/>
    <dgm:cxn modelId="{0049939F-0357-4343-B97E-1AFA9089B031}" type="presParOf" srcId="{C2E4B999-5980-4975-89DD-DE1598C6A749}" destId="{CAEEF977-CAA2-4A19-88F5-D1B15901CA87}" srcOrd="0" destOrd="0" presId="urn:microsoft.com/office/officeart/2005/8/layout/gear1"/>
    <dgm:cxn modelId="{675640F2-F3BA-42FA-9A72-5CBF0277712D}" type="presParOf" srcId="{C2E4B999-5980-4975-89DD-DE1598C6A749}" destId="{AC2D4B30-D7ED-43E3-8E74-5F5F66500788}" srcOrd="1" destOrd="0" presId="urn:microsoft.com/office/officeart/2005/8/layout/gear1"/>
    <dgm:cxn modelId="{89D6CD0C-8B22-44EA-B24F-40AD29094C00}" type="presParOf" srcId="{C2E4B999-5980-4975-89DD-DE1598C6A749}" destId="{9FF073DC-7053-4209-BF96-9BFF0B80DBC9}" srcOrd="2" destOrd="0" presId="urn:microsoft.com/office/officeart/2005/8/layout/gear1"/>
    <dgm:cxn modelId="{70D5A1A0-562C-4D05-B808-FF3773CF416D}" type="presParOf" srcId="{C2E4B999-5980-4975-89DD-DE1598C6A749}" destId="{32B8D23C-978F-4328-BCC1-A4813DD929DB}" srcOrd="3" destOrd="0" presId="urn:microsoft.com/office/officeart/2005/8/layout/gear1"/>
    <dgm:cxn modelId="{52AD8B98-047C-4206-9409-B35AD9F0A18D}" type="presParOf" srcId="{C2E4B999-5980-4975-89DD-DE1598C6A749}" destId="{554B25BA-FAFC-432B-99F5-33C4E2BAE81D}" srcOrd="4" destOrd="0" presId="urn:microsoft.com/office/officeart/2005/8/layout/gear1"/>
    <dgm:cxn modelId="{78D6632A-7369-459E-8EE3-6E7738D08514}" type="presParOf" srcId="{C2E4B999-5980-4975-89DD-DE1598C6A749}" destId="{963D5C8A-55A9-4CAB-889E-50A720EDE073}" srcOrd="5" destOrd="0" presId="urn:microsoft.com/office/officeart/2005/8/layout/gear1"/>
    <dgm:cxn modelId="{343A50E4-A37E-4AB9-96B2-59F8ECC4951E}" type="presParOf" srcId="{C2E4B999-5980-4975-89DD-DE1598C6A749}" destId="{9344BB29-A5B0-4D28-B9A5-0C4F6727273F}" srcOrd="6" destOrd="0" presId="urn:microsoft.com/office/officeart/2005/8/layout/gear1"/>
    <dgm:cxn modelId="{AEE7037F-D7FF-4AE2-A5A6-89083C5C5F76}" type="presParOf" srcId="{C2E4B999-5980-4975-89DD-DE1598C6A749}" destId="{56775EB9-84B0-49DD-A731-188A286B671A}" srcOrd="7" destOrd="0" presId="urn:microsoft.com/office/officeart/2005/8/layout/gear1"/>
    <dgm:cxn modelId="{512DF565-3BC8-49D6-934F-3D2CA8069AEF}" type="presParOf" srcId="{C2E4B999-5980-4975-89DD-DE1598C6A749}" destId="{30814B1C-4BD6-420A-A39E-1A88AAB1257B}" srcOrd="8" destOrd="0" presId="urn:microsoft.com/office/officeart/2005/8/layout/gear1"/>
    <dgm:cxn modelId="{1FB8CEA0-10BD-4BB6-BF58-A4A7950DAA51}" type="presParOf" srcId="{C2E4B999-5980-4975-89DD-DE1598C6A749}" destId="{532E0AA2-CE3B-49E1-B157-FD67F9A631FC}" srcOrd="9" destOrd="0" presId="urn:microsoft.com/office/officeart/2005/8/layout/gear1"/>
    <dgm:cxn modelId="{62C64B2C-2DD7-4C19-8D78-518716D2D81E}" type="presParOf" srcId="{C2E4B999-5980-4975-89DD-DE1598C6A749}" destId="{8C5DCD6E-87C8-4CB3-8031-080C2AD8BFB7}" srcOrd="10" destOrd="0" presId="urn:microsoft.com/office/officeart/2005/8/layout/gear1"/>
    <dgm:cxn modelId="{D0B00E09-EA2F-42BD-A03B-ED27D451CFD2}" type="presParOf" srcId="{C2E4B999-5980-4975-89DD-DE1598C6A749}" destId="{28DDA576-019D-4A2F-8660-E9D7E5D035A1}" srcOrd="11" destOrd="0" presId="urn:microsoft.com/office/officeart/2005/8/layout/gear1"/>
    <dgm:cxn modelId="{194A8D02-6D8A-4EE6-B87D-26F2FE4C8FD3}" type="presParOf" srcId="{C2E4B999-5980-4975-89DD-DE1598C6A749}" destId="{CDE0CC71-06E4-4BBF-841E-C717B1503C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EF977-CAA2-4A19-88F5-D1B15901CA87}">
      <dsp:nvSpPr>
        <dsp:cNvPr id="0" name=""/>
        <dsp:cNvSpPr/>
      </dsp:nvSpPr>
      <dsp:spPr>
        <a:xfrm>
          <a:off x="4755050" y="1786657"/>
          <a:ext cx="2183692" cy="2183692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0" kern="1200" dirty="0">
            <a:solidFill>
              <a:schemeClr val="tx1"/>
            </a:solidFill>
          </a:endParaRPr>
        </a:p>
      </dsp:txBody>
      <dsp:txXfrm>
        <a:off x="5194069" y="2298176"/>
        <a:ext cx="1305654" cy="1122463"/>
      </dsp:txXfrm>
    </dsp:sp>
    <dsp:sp modelId="{32B8D23C-978F-4328-BCC1-A4813DD929DB}">
      <dsp:nvSpPr>
        <dsp:cNvPr id="0" name=""/>
        <dsp:cNvSpPr/>
      </dsp:nvSpPr>
      <dsp:spPr>
        <a:xfrm>
          <a:off x="3484538" y="1270512"/>
          <a:ext cx="1588140" cy="158814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884357" y="1672747"/>
        <a:ext cx="788502" cy="783670"/>
      </dsp:txXfrm>
    </dsp:sp>
    <dsp:sp modelId="{9344BB29-A5B0-4D28-B9A5-0C4F6727273F}">
      <dsp:nvSpPr>
        <dsp:cNvPr id="0" name=""/>
        <dsp:cNvSpPr/>
      </dsp:nvSpPr>
      <dsp:spPr>
        <a:xfrm rot="20700000">
          <a:off x="4374059" y="174857"/>
          <a:ext cx="1556053" cy="1556053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 smtClean="0"/>
        </a:p>
      </dsp:txBody>
      <dsp:txXfrm rot="-20700000">
        <a:off x="4715347" y="516145"/>
        <a:ext cx="873477" cy="873477"/>
      </dsp:txXfrm>
    </dsp:sp>
    <dsp:sp modelId="{8C5DCD6E-87C8-4CB3-8031-080C2AD8BFB7}">
      <dsp:nvSpPr>
        <dsp:cNvPr id="0" name=""/>
        <dsp:cNvSpPr/>
      </dsp:nvSpPr>
      <dsp:spPr>
        <a:xfrm>
          <a:off x="4584700" y="1458527"/>
          <a:ext cx="2795126" cy="2795126"/>
        </a:xfrm>
        <a:prstGeom prst="circularArrow">
          <a:avLst>
            <a:gd name="adj1" fmla="val 4687"/>
            <a:gd name="adj2" fmla="val 299029"/>
            <a:gd name="adj3" fmla="val 2510699"/>
            <a:gd name="adj4" fmla="val 1587310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DA576-019D-4A2F-8660-E9D7E5D035A1}">
      <dsp:nvSpPr>
        <dsp:cNvPr id="0" name=""/>
        <dsp:cNvSpPr/>
      </dsp:nvSpPr>
      <dsp:spPr>
        <a:xfrm>
          <a:off x="3203282" y="920077"/>
          <a:ext cx="2030834" cy="20308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0CC71-06E4-4BBF-841E-C717B1503C7E}">
      <dsp:nvSpPr>
        <dsp:cNvPr id="0" name=""/>
        <dsp:cNvSpPr/>
      </dsp:nvSpPr>
      <dsp:spPr>
        <a:xfrm>
          <a:off x="4014128" y="-165015"/>
          <a:ext cx="2189648" cy="21896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D08-713E-4706-922A-D614DD4A076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A65-3A79-4471-9103-DB8FA4B1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91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Functional programming in Java 8 </a:t>
            </a:r>
            <a:r>
              <a:rPr lang="en-US" sz="4400" dirty="0" smtClean="0"/>
              <a:t>Part 4 – Optional and Primitive Streams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9364"/>
            <a:ext cx="9144000" cy="1655762"/>
          </a:xfrm>
        </p:spPr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4763067" y="2784144"/>
          <a:ext cx="9907137" cy="39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solutions </a:t>
            </a:r>
            <a:r>
              <a:rPr lang="en-US" sz="3600" dirty="0" smtClean="0"/>
              <a:t>for Async streams in </a:t>
            </a:r>
            <a:r>
              <a:rPr lang="en-US" sz="3600" dirty="0"/>
              <a:t>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4"/>
          <a:ext cx="10515600" cy="4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65"/>
                <a:gridCol w="3496235"/>
                <a:gridCol w="3886200"/>
              </a:tblGrid>
              <a:tr h="154298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Amount of elements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en-US" dirty="0" smtClean="0"/>
                        <a:t>Is 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Synchronous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Async</a:t>
                      </a:r>
                      <a:endParaRPr lang="en-US" dirty="0"/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0...1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CompletableFuture</a:t>
                      </a:r>
                    </a:p>
                  </a:txBody>
                  <a:tcPr/>
                </a:tc>
              </a:tr>
              <a:tr h="15429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3200" dirty="0" smtClean="0"/>
                        <a:t>0…Infinity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Reactive Streams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47127" y="5459510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2142" y="480484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6391835" y="5132060"/>
            <a:ext cx="430307" cy="49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9880" y="3944468"/>
            <a:ext cx="1344708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4895" y="3549788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454589" y="3877000"/>
            <a:ext cx="430306" cy="2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130119" y="4553951"/>
            <a:ext cx="1452283" cy="65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5</a:t>
            </a:r>
          </a:p>
        </p:txBody>
      </p:sp>
      <p:cxnSp>
        <p:nvCxnSpPr>
          <p:cNvPr id="19" name="Straight Arrow Connector 18"/>
          <p:cNvCxnSpPr>
            <a:stCxn id="18" idx="1"/>
            <a:endCxn id="20" idx="0"/>
          </p:cNvCxnSpPr>
          <p:nvPr/>
        </p:nvCxnSpPr>
        <p:spPr>
          <a:xfrm flipH="1">
            <a:off x="9406218" y="4881163"/>
            <a:ext cx="723901" cy="57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29918" y="5455138"/>
            <a:ext cx="1752600" cy="340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1716" y="762000"/>
            <a:ext cx="887506" cy="537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8" grpId="0" animBg="1"/>
      <p:bldP spid="20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NullPointerException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0..1 elements</a:t>
            </a:r>
          </a:p>
          <a:p>
            <a:r>
              <a:rPr lang="en-US" dirty="0" smtClean="0"/>
              <a:t>Reasons for NullPointerException.</a:t>
            </a:r>
          </a:p>
          <a:p>
            <a:r>
              <a:rPr lang="en-US" dirty="0" smtClean="0"/>
              <a:t>When should we return null?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Construction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90688"/>
            <a:ext cx="89154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95534" y="2702258"/>
            <a:ext cx="12033629" cy="173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572002"/>
            <a:ext cx="12033629" cy="173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- Construction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28875"/>
            <a:ext cx="9972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" y="2758348"/>
            <a:ext cx="11768919" cy="14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720619"/>
            <a:ext cx="11353800" cy="22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0350"/>
            <a:ext cx="11277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1" y="1690688"/>
            <a:ext cx="8458577" cy="51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Class -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409825"/>
            <a:ext cx="6867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033"/>
            <a:ext cx="12192000" cy="33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1 - Basic Concepts &amp; </a:t>
            </a:r>
            <a:r>
              <a:rPr lang="en-US" dirty="0" smtClean="0"/>
              <a:t>Lambdas</a:t>
            </a:r>
          </a:p>
          <a:p>
            <a:r>
              <a:rPr lang="en-US" dirty="0" smtClean="0"/>
              <a:t>Functional Programming in Java 8 - Part 3 - Java Streams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declare null as parameter?</a:t>
            </a:r>
          </a:p>
          <a:p>
            <a:r>
              <a:rPr lang="en-US" dirty="0" smtClean="0"/>
              <a:t>When should we return null?</a:t>
            </a:r>
          </a:p>
        </p:txBody>
      </p:sp>
    </p:spTree>
    <p:extLst>
      <p:ext uri="{BB962C8B-B14F-4D97-AF65-F5344CB8AC3E}">
        <p14:creationId xmlns:p14="http://schemas.microsoft.com/office/powerpoint/2010/main" val="41972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Primitive streams methods.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Streams – why?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10" y="2435500"/>
            <a:ext cx="9570725" cy="962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11" y="3609762"/>
            <a:ext cx="9534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to Primitive Stream?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9" y="2650652"/>
            <a:ext cx="11796681" cy="27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to Primitive Stream?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7" y="2838735"/>
            <a:ext cx="11697766" cy="19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to Primitive Stream?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8" y="2500028"/>
            <a:ext cx="10999943" cy="26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to Primitive Stream?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7" y="1690688"/>
            <a:ext cx="11318045" cy="2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7" y="4024029"/>
            <a:ext cx="9716957" cy="22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Stream to Stream?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2" y="2414019"/>
            <a:ext cx="11633196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70" y="1403940"/>
            <a:ext cx="10082260" cy="52508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4870" y="1511929"/>
            <a:ext cx="4829882" cy="48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1214" y="2000816"/>
            <a:ext cx="8154013" cy="488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4870" y="2795187"/>
            <a:ext cx="2620837" cy="48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3117" y="3284074"/>
            <a:ext cx="8154013" cy="488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</a:p>
          <a:p>
            <a:r>
              <a:rPr lang="en-US" dirty="0" smtClean="0"/>
              <a:t>Optional Class</a:t>
            </a:r>
          </a:p>
          <a:p>
            <a:r>
              <a:rPr lang="en-US" dirty="0" smtClean="0"/>
              <a:t>Primitive Streams</a:t>
            </a:r>
          </a:p>
        </p:txBody>
      </p:sp>
    </p:spTree>
    <p:extLst>
      <p:ext uri="{BB962C8B-B14F-4D97-AF65-F5344CB8AC3E}">
        <p14:creationId xmlns:p14="http://schemas.microsoft.com/office/powerpoint/2010/main" val="12043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028825"/>
            <a:ext cx="10829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924175"/>
            <a:ext cx="11020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" y="3084394"/>
            <a:ext cx="11795457" cy="10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0" y="1867539"/>
            <a:ext cx="11875259" cy="4110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572002"/>
            <a:ext cx="12033629" cy="173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- Functional Interfaces 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0" y="1682229"/>
            <a:ext cx="10433139" cy="49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NullPointerException</a:t>
            </a:r>
          </a:p>
          <a:p>
            <a:r>
              <a:rPr lang="en-US" dirty="0" smtClean="0"/>
              <a:t>Optional class- Construction</a:t>
            </a:r>
          </a:p>
          <a:p>
            <a:r>
              <a:rPr lang="en-US" dirty="0" smtClean="0"/>
              <a:t>Optional class methods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234</Words>
  <Application>Microsoft Office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Functional programming in Java 8 Part 4 – Optional and Primitive Streams</vt:lpstr>
      <vt:lpstr>Pre Requirements</vt:lpstr>
      <vt:lpstr>Agenda</vt:lpstr>
      <vt:lpstr>Step back - Functional Interfaces Family</vt:lpstr>
      <vt:lpstr>Step back - Functional Interfaces Family</vt:lpstr>
      <vt:lpstr>Step back - Functional Interfaces Family</vt:lpstr>
      <vt:lpstr>Step back - Functional Interfaces Family</vt:lpstr>
      <vt:lpstr>Step back - Functional Interfaces Family</vt:lpstr>
      <vt:lpstr>Optional Class</vt:lpstr>
      <vt:lpstr>Native solutions for Async streams in Java</vt:lpstr>
      <vt:lpstr>Optional Class - NullPointerException</vt:lpstr>
      <vt:lpstr>Optional Class - Construction</vt:lpstr>
      <vt:lpstr>Optional Class - Construction</vt:lpstr>
      <vt:lpstr>Optional Class - Methods</vt:lpstr>
      <vt:lpstr>Optional Class - Methods</vt:lpstr>
      <vt:lpstr>Optional Class - Methods</vt:lpstr>
      <vt:lpstr>Optional Class - Methods</vt:lpstr>
      <vt:lpstr>Optional Class - Methods</vt:lpstr>
      <vt:lpstr>Optional Class - Methods</vt:lpstr>
      <vt:lpstr>Optional Class - Conclusion</vt:lpstr>
      <vt:lpstr>Primitive Streams</vt:lpstr>
      <vt:lpstr>Primitive Streams – why?</vt:lpstr>
      <vt:lpstr>Stream to Primitive Stream?</vt:lpstr>
      <vt:lpstr>Stream to Primitive Stream?</vt:lpstr>
      <vt:lpstr>Stream to Primitive Stream?</vt:lpstr>
      <vt:lpstr>Stream to Primitive Stream?</vt:lpstr>
      <vt:lpstr>Primitive Stream to Stream?</vt:lpstr>
      <vt:lpstr>Exercise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 8 – Part 3</dc:title>
  <dc:creator>Stav Alfi</dc:creator>
  <cp:lastModifiedBy>Stav Alfi</cp:lastModifiedBy>
  <cp:revision>59</cp:revision>
  <dcterms:created xsi:type="dcterms:W3CDTF">2018-01-25T11:02:57Z</dcterms:created>
  <dcterms:modified xsi:type="dcterms:W3CDTF">2018-05-22T07:01:34Z</dcterms:modified>
</cp:coreProperties>
</file>