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1159-2ED0-4BFC-B07A-940D5BED6346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B8F-C2DB-4660-9BA0-04E45069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D</a:t>
            </a:r>
            <a:r>
              <a:rPr lang="en-US" dirty="0" smtClean="0"/>
              <a:t>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  <p:pic>
        <p:nvPicPr>
          <p:cNvPr id="2050" name="Picture 2" descr="תוצאת תמונה עבור ‪docker engine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09" y="3844940"/>
            <a:ext cx="3167181" cy="282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service &amp; stack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690688"/>
            <a:ext cx="73533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5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Swarm</a:t>
            </a:r>
            <a:endParaRPr lang="en-US" dirty="0"/>
          </a:p>
        </p:txBody>
      </p:sp>
      <p:pic>
        <p:nvPicPr>
          <p:cNvPr id="9218" name="Picture 2" descr="Swarm mode 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466849"/>
            <a:ext cx="11496675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2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Swarm</a:t>
            </a:r>
            <a:endParaRPr lang="en-US" dirty="0"/>
          </a:p>
        </p:txBody>
      </p:sp>
      <p:pic>
        <p:nvPicPr>
          <p:cNvPr id="10242" name="Picture 2" descr="service ingres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7537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735773" y="6073254"/>
            <a:ext cx="2975212" cy="655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Continuous Deployment</a:t>
            </a:r>
            <a:endParaRPr lang="en-US" dirty="0"/>
          </a:p>
        </p:txBody>
      </p:sp>
      <p:pic>
        <p:nvPicPr>
          <p:cNvPr id="11272" name="Picture 8" descr="תוצאת תמונה עבור ‪Github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98" y="2532680"/>
            <a:ext cx="3862203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travis-ci.org/images/logos/TravisCI-Mascot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10" y="2532680"/>
            <a:ext cx="2043976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s://images.g2crowd.com/uploads/product/image/large_detail/large_detail_1489709896/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40" y="2156325"/>
            <a:ext cx="2780366" cy="278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2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knowledge </a:t>
            </a:r>
            <a:r>
              <a:rPr lang="en-US" dirty="0"/>
              <a:t>about what is </a:t>
            </a:r>
            <a:r>
              <a:rPr lang="en-US" dirty="0" smtClean="0"/>
              <a:t>a Git, </a:t>
            </a:r>
            <a:r>
              <a:rPr lang="en-US" dirty="0"/>
              <a:t>compilation, unit tests, CI (Continuous integration) and CD </a:t>
            </a:r>
            <a:r>
              <a:rPr lang="en-US" dirty="0" smtClean="0"/>
              <a:t>(continuous </a:t>
            </a:r>
            <a:r>
              <a:rPr lang="en-US" dirty="0"/>
              <a:t>deployment), virtual machines, </a:t>
            </a:r>
            <a:r>
              <a:rPr lang="en-US" dirty="0" smtClean="0"/>
              <a:t>cluster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Docker engine</a:t>
            </a:r>
          </a:p>
          <a:p>
            <a:r>
              <a:rPr lang="en-US" dirty="0" smtClean="0"/>
              <a:t>Docker image</a:t>
            </a:r>
          </a:p>
          <a:p>
            <a:r>
              <a:rPr lang="en-US" dirty="0" smtClean="0"/>
              <a:t>Docker repository</a:t>
            </a:r>
          </a:p>
          <a:p>
            <a:r>
              <a:rPr lang="en-US" dirty="0" smtClean="0"/>
              <a:t>Docker registry</a:t>
            </a:r>
          </a:p>
          <a:p>
            <a:r>
              <a:rPr lang="en-US" dirty="0" smtClean="0"/>
              <a:t>Docker container</a:t>
            </a:r>
          </a:p>
          <a:p>
            <a:r>
              <a:rPr lang="en-US" dirty="0" smtClean="0"/>
              <a:t>Dockerfile</a:t>
            </a:r>
          </a:p>
          <a:p>
            <a:r>
              <a:rPr lang="en-US" dirty="0" smtClean="0"/>
              <a:t>Docker service &amp; stack</a:t>
            </a:r>
          </a:p>
          <a:p>
            <a:r>
              <a:rPr lang="en-US" dirty="0" smtClean="0"/>
              <a:t>Swarm</a:t>
            </a:r>
          </a:p>
          <a:p>
            <a:r>
              <a:rPr lang="en-US" dirty="0" smtClean="0"/>
              <a:t>Demo: </a:t>
            </a:r>
            <a:r>
              <a:rPr lang="en-US" dirty="0"/>
              <a:t>Continuous </a:t>
            </a:r>
            <a:r>
              <a:rPr lang="en-US" dirty="0" smtClean="0"/>
              <a:t>deployment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9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04" y="1690688"/>
            <a:ext cx="5998191" cy="47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image</a:t>
            </a:r>
            <a:endParaRPr lang="en-US" dirty="0"/>
          </a:p>
        </p:txBody>
      </p:sp>
      <p:pic>
        <p:nvPicPr>
          <p:cNvPr id="3074" name="Picture 2" descr="https://2017.continuouslifecycle.london/wp-content/uploads/2017/01/docker-swarm-her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5" y="2506918"/>
            <a:ext cx="4616687" cy="45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7421" y="6864823"/>
            <a:ext cx="4217158" cy="682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349847"/>
            <a:ext cx="10020300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registry</a:t>
            </a:r>
            <a:endParaRPr lang="en-US" dirty="0"/>
          </a:p>
        </p:txBody>
      </p:sp>
      <p:pic>
        <p:nvPicPr>
          <p:cNvPr id="4" name="Picture 2" descr="http://www.googlinux.com/content/images/2017/03/2016-21-07-private-contai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04" y="4752619"/>
            <a:ext cx="5939070" cy="24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googlinux.com/content/images/2017/03/2016-21-07-private-contai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34" y="4752619"/>
            <a:ext cx="5939070" cy="24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googlinux.com/content/images/2017/03/2016-21-07-private-contai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1436" y="4752619"/>
            <a:ext cx="5939070" cy="24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container</a:t>
            </a:r>
            <a:endParaRPr lang="en-US" dirty="0"/>
          </a:p>
        </p:txBody>
      </p:sp>
      <p:pic>
        <p:nvPicPr>
          <p:cNvPr id="5122" name="Picture 2" descr="http://artemdemo.me/blog/wp-content/uploads/2017/04/docker-contai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55464"/>
            <a:ext cx="47625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Dockerfile</a:t>
            </a:r>
            <a:endParaRPr lang="en-US" dirty="0"/>
          </a:p>
        </p:txBody>
      </p:sp>
      <p:pic>
        <p:nvPicPr>
          <p:cNvPr id="7170" name="Picture 2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28" y="2320713"/>
            <a:ext cx="2904343" cy="36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Introduction to Docker</vt:lpstr>
      <vt:lpstr>Pre Requirements</vt:lpstr>
      <vt:lpstr>Agenda</vt:lpstr>
      <vt:lpstr>Docker engine</vt:lpstr>
      <vt:lpstr>Docker image</vt:lpstr>
      <vt:lpstr>Docker repository</vt:lpstr>
      <vt:lpstr>Docker registry</vt:lpstr>
      <vt:lpstr>Docker container</vt:lpstr>
      <vt:lpstr>Dockerfile</vt:lpstr>
      <vt:lpstr>Docker service &amp; stack</vt:lpstr>
      <vt:lpstr>Swarm</vt:lpstr>
      <vt:lpstr>Swarm</vt:lpstr>
      <vt:lpstr>Continuous Deployment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Stav Alfi</dc:creator>
  <cp:lastModifiedBy>Stav Alfi</cp:lastModifiedBy>
  <cp:revision>27</cp:revision>
  <dcterms:created xsi:type="dcterms:W3CDTF">2017-11-01T20:24:38Z</dcterms:created>
  <dcterms:modified xsi:type="dcterms:W3CDTF">2017-11-01T21:27:37Z</dcterms:modified>
</cp:coreProperties>
</file>