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257" r:id="rId7"/>
    <p:sldId id="258" r:id="rId8"/>
    <p:sldId id="298" r:id="rId9"/>
    <p:sldId id="259" r:id="rId10"/>
    <p:sldId id="261" r:id="rId11"/>
    <p:sldId id="262" r:id="rId12"/>
    <p:sldId id="263" r:id="rId13"/>
    <p:sldId id="264" r:id="rId14"/>
    <p:sldId id="265" r:id="rId15"/>
    <p:sldId id="267" r:id="rId16"/>
    <p:sldId id="269" r:id="rId17"/>
    <p:sldId id="276" r:id="rId18"/>
    <p:sldId id="277" r:id="rId19"/>
    <p:sldId id="278" r:id="rId20"/>
    <p:sldId id="272" r:id="rId21"/>
    <p:sldId id="274" r:id="rId22"/>
    <p:sldId id="303" r:id="rId23"/>
    <p:sldId id="304" r:id="rId24"/>
    <p:sldId id="305" r:id="rId25"/>
    <p:sldId id="297" r:id="rId2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A6EAF7-1AB6-4162-8165-2B6FE09324CA}">
          <p14:sldIdLst/>
        </p14:section>
        <p14:section name="Untitled Section" id="{14DF0B12-4B66-4AC6-8045-F28E51F01479}">
          <p14:sldIdLst>
            <p14:sldId id="256"/>
            <p14:sldId id="299"/>
            <p14:sldId id="300"/>
            <p14:sldId id="301"/>
            <p14:sldId id="302"/>
            <p14:sldId id="257"/>
            <p14:sldId id="258"/>
            <p14:sldId id="298"/>
            <p14:sldId id="259"/>
            <p14:sldId id="261"/>
            <p14:sldId id="262"/>
            <p14:sldId id="263"/>
            <p14:sldId id="264"/>
            <p14:sldId id="265"/>
            <p14:sldId id="267"/>
            <p14:sldId id="269"/>
            <p14:sldId id="276"/>
            <p14:sldId id="277"/>
            <p14:sldId id="278"/>
            <p14:sldId id="272"/>
            <p14:sldId id="274"/>
            <p14:sldId id="303"/>
            <p14:sldId id="304"/>
            <p14:sldId id="30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1768-5E4D-4B03-A98C-72AC115B00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F84A-988A-4CF4-B248-0BE428C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tavalfi/1020abe20960c2daf215410da56250e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learn/git/faq/restore-repo-to-previous-revis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tavalfi/1020abe20960c2daf215410da56250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22" y="955343"/>
            <a:ext cx="4861753" cy="48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33504" y="4561070"/>
            <a:ext cx="301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Introduction to Git by Stav Alfi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5336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7546dr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9802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05ed8r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rot="18866349" flipH="1">
            <a:off x="117886" y="1899385"/>
            <a:ext cx="3417278" cy="1251459"/>
          </a:xfrm>
          <a:prstGeom prst="curvedDownArrow">
            <a:avLst>
              <a:gd name="adj1" fmla="val 26027"/>
              <a:gd name="adj2" fmla="val 88957"/>
              <a:gd name="adj3" fmla="val 749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32809" y="284311"/>
            <a:ext cx="4362439" cy="1191920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" y="284311"/>
            <a:ext cx="1294228" cy="96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rot="18467467">
            <a:off x="3103881" y="248845"/>
            <a:ext cx="521379" cy="46748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333893">
            <a:off x="1315111" y="1141548"/>
            <a:ext cx="521379" cy="266555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7835423">
            <a:off x="5003452" y="-1208732"/>
            <a:ext cx="521379" cy="8080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5336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7546dr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9802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05ed8r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rot="18866349" flipH="1">
            <a:off x="117886" y="1899385"/>
            <a:ext cx="3417278" cy="1251459"/>
          </a:xfrm>
          <a:prstGeom prst="curvedDownArrow">
            <a:avLst>
              <a:gd name="adj1" fmla="val 26027"/>
              <a:gd name="adj2" fmla="val 88957"/>
              <a:gd name="adj3" fmla="val 749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32809" y="284311"/>
            <a:ext cx="4362439" cy="1191920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" y="284311"/>
            <a:ext cx="1294228" cy="96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19" name="Down Arrow 18"/>
          <p:cNvSpPr/>
          <p:nvPr/>
        </p:nvSpPr>
        <p:spPr>
          <a:xfrm rot="17835423">
            <a:off x="5003452" y="-1208732"/>
            <a:ext cx="521379" cy="8080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0230" y="47187"/>
            <a:ext cx="1294228" cy="9677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bug1</a:t>
            </a:r>
            <a:endParaRPr lang="en-US" sz="2800" dirty="0"/>
          </a:p>
        </p:txBody>
      </p:sp>
      <p:sp>
        <p:nvSpPr>
          <p:cNvPr id="21" name="Down Arrow 20"/>
          <p:cNvSpPr/>
          <p:nvPr/>
        </p:nvSpPr>
        <p:spPr>
          <a:xfrm rot="1934461">
            <a:off x="8368538" y="830395"/>
            <a:ext cx="521379" cy="9449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4058716">
            <a:off x="6362825" y="-961498"/>
            <a:ext cx="521379" cy="40229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3694097">
            <a:off x="5590068" y="-835639"/>
            <a:ext cx="521379" cy="61936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2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6967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186f45e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83706" y="3507474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35g6dr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2142698" y="5349922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698172" y="3507475"/>
            <a:ext cx="1992573" cy="184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45rf78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5857164" y="5349923"/>
            <a:ext cx="3957850" cy="982638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5336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7546dr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9802" y="1476232"/>
            <a:ext cx="1992573" cy="18424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05ed8r</a:t>
            </a:r>
            <a:endParaRPr lang="en-US" sz="28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rot="18866349" flipH="1">
            <a:off x="117886" y="1899385"/>
            <a:ext cx="3417278" cy="1251459"/>
          </a:xfrm>
          <a:prstGeom prst="curvedDownArrow">
            <a:avLst>
              <a:gd name="adj1" fmla="val 26027"/>
              <a:gd name="adj2" fmla="val 88957"/>
              <a:gd name="adj3" fmla="val 749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32809" y="284311"/>
            <a:ext cx="4362439" cy="1191920"/>
          </a:xfrm>
          <a:prstGeom prst="curvedDownArrow">
            <a:avLst>
              <a:gd name="adj1" fmla="val 25000"/>
              <a:gd name="adj2" fmla="val 147917"/>
              <a:gd name="adj3" fmla="val 569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" y="284311"/>
            <a:ext cx="1294228" cy="96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19" name="Down Arrow 18"/>
          <p:cNvSpPr/>
          <p:nvPr/>
        </p:nvSpPr>
        <p:spPr>
          <a:xfrm rot="17835423">
            <a:off x="5003452" y="-1208732"/>
            <a:ext cx="521379" cy="8080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0230" y="47187"/>
            <a:ext cx="1294228" cy="9677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bug1</a:t>
            </a:r>
            <a:endParaRPr lang="en-US" sz="2800" dirty="0"/>
          </a:p>
        </p:txBody>
      </p:sp>
      <p:sp>
        <p:nvSpPr>
          <p:cNvPr id="21" name="Down Arrow 20"/>
          <p:cNvSpPr/>
          <p:nvPr/>
        </p:nvSpPr>
        <p:spPr>
          <a:xfrm rot="1934461">
            <a:off x="8368538" y="830395"/>
            <a:ext cx="521379" cy="9449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58400" y="1476231"/>
            <a:ext cx="1448972" cy="11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8190029">
            <a:off x="9607320" y="714598"/>
            <a:ext cx="521379" cy="9449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 smtClean="0"/>
              <a:t>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Conflicts and aborting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28550" y="29389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3131302">
            <a:off x="2383806" y="226012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4843" y="1532593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91135" y="40057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47530" y="4079172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03925" y="4079171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7465667">
            <a:off x="2301161" y="3537908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5400000">
            <a:off x="4099783" y="404529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6156548" y="4105259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751298" y="4656406"/>
            <a:ext cx="1533379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903655" y="5908431"/>
            <a:ext cx="1012875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916529" y="6049108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54931" y="787779"/>
            <a:ext cx="1549762" cy="10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80432" y="47829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017391" y="5430129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53551" y="5430129"/>
            <a:ext cx="5613009" cy="970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git merge bug1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2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8550" y="29389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3131302">
            <a:off x="2383806" y="226012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24843" y="1532593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91135" y="4005758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047530" y="4079172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03925" y="4079171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7465667">
            <a:off x="2301161" y="3537908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4099783" y="4045293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6156548" y="4105259"/>
            <a:ext cx="655093" cy="79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79880" y="2168561"/>
            <a:ext cx="1533379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369083" y="3439755"/>
            <a:ext cx="1716261" cy="2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916529" y="6049108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4931" y="787779"/>
            <a:ext cx="1549762" cy="10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80432" y="478290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13259" y="3030351"/>
            <a:ext cx="1097280" cy="6189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153551" y="5430129"/>
            <a:ext cx="5613009" cy="970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git merge bug1</a:t>
            </a:r>
            <a:endParaRPr lang="en-US" sz="5400" dirty="0"/>
          </a:p>
        </p:txBody>
      </p:sp>
      <p:sp>
        <p:nvSpPr>
          <p:cNvPr id="20" name="Oval 19"/>
          <p:cNvSpPr/>
          <p:nvPr/>
        </p:nvSpPr>
        <p:spPr>
          <a:xfrm>
            <a:off x="6222121" y="1543114"/>
            <a:ext cx="848435" cy="84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5400000">
            <a:off x="4842953" y="1084535"/>
            <a:ext cx="655093" cy="192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0577213">
            <a:off x="6770148" y="2474213"/>
            <a:ext cx="655093" cy="160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Git merge bug1</a:t>
            </a:r>
            <a:br>
              <a:rPr lang="en-US" sz="3600" dirty="0" smtClean="0"/>
            </a:br>
            <a:r>
              <a:rPr lang="en-US" sz="3600" dirty="0" smtClean="0"/>
              <a:t>//ERROR: CONFLICT in file xyz.txt</a:t>
            </a:r>
            <a:br>
              <a:rPr lang="en-US" sz="3600" dirty="0" smtClean="0"/>
            </a:br>
            <a:r>
              <a:rPr lang="en-US" sz="3600" dirty="0" smtClean="0"/>
              <a:t>git add xyz.txt</a:t>
            </a:r>
            <a:br>
              <a:rPr lang="en-US" sz="3600" dirty="0" smtClean="0"/>
            </a:br>
            <a:r>
              <a:rPr lang="en-US" sz="3600" dirty="0" smtClean="0"/>
              <a:t>git commit –m “this is the commit of the merge”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///////////////////</a:t>
            </a:r>
          </a:p>
          <a:p>
            <a:pPr marL="0" indent="0">
              <a:buNone/>
            </a:pPr>
            <a:r>
              <a:rPr lang="en-US" dirty="0"/>
              <a:t>Master</a:t>
            </a:r>
          </a:p>
          <a:p>
            <a:pPr marL="0" indent="0">
              <a:buNone/>
            </a:pPr>
            <a:r>
              <a:rPr lang="en-US" dirty="0"/>
              <a:t>//////////////////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///////////////////</a:t>
            </a:r>
          </a:p>
          <a:p>
            <a:pPr marL="0" indent="0">
              <a:buNone/>
            </a:pPr>
            <a:r>
              <a:rPr lang="en-US" dirty="0" smtClean="0"/>
              <a:t>bug1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//////////////////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9472" y="192786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9472" y="1893761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9472" y="2694432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9472" y="976123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Moving between stages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2322" y="356968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Moving between branches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0690" y="355444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2789" y="3581019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52322" y="4363688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Detached head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17736" y="4345110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Fast forward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05472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1792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0622" y="193548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19472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24771" y="5497063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29484" y="548487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76372" y="357587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new branch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19472" y="3594544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5811012" y="732282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1012" y="164992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5960" y="245059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30162" y="3313367"/>
            <a:ext cx="452627" cy="26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11012" y="3324607"/>
            <a:ext cx="0" cy="19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5960" y="4276338"/>
            <a:ext cx="0" cy="11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2022" y="4234718"/>
            <a:ext cx="1335786" cy="116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55174" y="409508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90522" y="409394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04872" y="4234718"/>
            <a:ext cx="2514600" cy="116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98264" y="4216049"/>
            <a:ext cx="658368" cy="1178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2552" y="3248405"/>
            <a:ext cx="2615184" cy="24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29484" y="2980754"/>
            <a:ext cx="2117598" cy="53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2564" y="3233928"/>
            <a:ext cx="406908" cy="24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6080" y="4210429"/>
            <a:ext cx="3174492" cy="1239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Rebase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Rebase - </a:t>
            </a:r>
            <a:r>
              <a:rPr lang="en-US"/>
              <a:t>Going </a:t>
            </a:r>
            <a:r>
              <a:rPr lang="en-US" smtClean="0"/>
              <a:t>deeper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 smtClean="0"/>
              <a:t>Remotes</a:t>
            </a:r>
          </a:p>
        </p:txBody>
      </p:sp>
    </p:spTree>
    <p:extLst>
      <p:ext uri="{BB962C8B-B14F-4D97-AF65-F5344CB8AC3E}">
        <p14:creationId xmlns:p14="http://schemas.microsoft.com/office/powerpoint/2010/main" val="2473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Remote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</a:p>
          <a:p>
            <a:r>
              <a:rPr lang="en-US" dirty="0" smtClean="0"/>
              <a:t>Fetch – Does not do any new local commits</a:t>
            </a:r>
          </a:p>
          <a:p>
            <a:r>
              <a:rPr lang="en-US" dirty="0" smtClean="0"/>
              <a:t>Push – Conditions: Fast-forward and updates</a:t>
            </a:r>
          </a:p>
          <a:p>
            <a:r>
              <a:rPr lang="en-US" dirty="0" smtClean="0"/>
              <a:t>Pull – Fetch with specific and a single merge – don’t use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Most </a:t>
            </a:r>
            <a:r>
              <a:rPr lang="en-US" dirty="0"/>
              <a:t>asked questions about local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Restoring a previous version of your </a:t>
            </a:r>
            <a:r>
              <a:rPr lang="en-US" dirty="0" smtClean="0">
                <a:hlinkClick r:id="rId2"/>
              </a:rPr>
              <a:t>project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my friend’s code which is written 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shouldn’t be saved in Git repository?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delete a commit?</a:t>
            </a:r>
          </a:p>
        </p:txBody>
      </p:sp>
    </p:spTree>
    <p:extLst>
      <p:ext uri="{BB962C8B-B14F-4D97-AF65-F5344CB8AC3E}">
        <p14:creationId xmlns:p14="http://schemas.microsoft.com/office/powerpoint/2010/main" val="41791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didn’t cover </a:t>
            </a:r>
            <a:r>
              <a:rPr lang="en-US" dirty="0"/>
              <a:t>about local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How to really control what gets into a merge commit?</a:t>
            </a:r>
          </a:p>
          <a:p>
            <a:pPr marL="0" indent="0">
              <a:buNone/>
            </a:pPr>
            <a:r>
              <a:rPr lang="en-US" dirty="0" smtClean="0"/>
              <a:t>2. How to move to a different branch when I have staged work?</a:t>
            </a:r>
          </a:p>
          <a:p>
            <a:pPr marL="0" indent="0">
              <a:buNone/>
            </a:pPr>
            <a:r>
              <a:rPr lang="en-US" dirty="0" smtClean="0"/>
              <a:t>3. How to replace a commit with a different content?</a:t>
            </a:r>
          </a:p>
          <a:p>
            <a:pPr marL="0" indent="0">
              <a:buNone/>
            </a:pPr>
            <a:r>
              <a:rPr lang="en-US" dirty="0" smtClean="0"/>
              <a:t>4. How to see differences between the content of 2 branches/commits?</a:t>
            </a:r>
          </a:p>
          <a:p>
            <a:pPr marL="0" indent="0">
              <a:buNone/>
            </a:pPr>
            <a:r>
              <a:rPr lang="en-US" dirty="0" smtClean="0"/>
              <a:t>5. How to search in Git history?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63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we didn’t cover </a:t>
            </a:r>
            <a:r>
              <a:rPr lang="en-US" dirty="0"/>
              <a:t>about </a:t>
            </a:r>
            <a:r>
              <a:rPr lang="en-US" dirty="0" smtClean="0"/>
              <a:t>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Save our commits and branches in a remote server = git push</a:t>
            </a:r>
          </a:p>
          <a:p>
            <a:pPr marL="514350" indent="-514350">
              <a:buAutoNum type="arabicPeriod"/>
            </a:pPr>
            <a:r>
              <a:rPr lang="en-US" dirty="0" smtClean="0"/>
              <a:t>Getting commits which our friends made from the server = git fetch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branch protection?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a pull request and why do we need it?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Git </a:t>
            </a:r>
            <a:r>
              <a:rPr lang="en-US" dirty="0" err="1" smtClean="0"/>
              <a:t>WebHooks</a:t>
            </a:r>
            <a:r>
              <a:rPr lang="en-US" dirty="0" smtClean="0"/>
              <a:t> and </a:t>
            </a:r>
            <a:r>
              <a:rPr lang="en-US" dirty="0"/>
              <a:t>h</a:t>
            </a:r>
            <a:r>
              <a:rPr lang="en-US" dirty="0" smtClean="0"/>
              <a:t>ow we communicate between Bitbucket &amp; Jenkins </a:t>
            </a:r>
            <a:r>
              <a:rPr lang="en-US" u="sng" dirty="0" smtClean="0"/>
              <a:t>(Both directions)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7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</a:t>
            </a:r>
            <a:r>
              <a:rPr lang="en-US" dirty="0"/>
              <a:t>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push failed because someone pushed before I did. Why it failed?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a friend’s code written 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commit but must checkout to other branch.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push but my friend want to merge some of my code. What should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we use a new commands we didn’t learn today?</a:t>
            </a:r>
          </a:p>
        </p:txBody>
      </p:sp>
    </p:spTree>
    <p:extLst>
      <p:ext uri="{BB962C8B-B14F-4D97-AF65-F5344CB8AC3E}">
        <p14:creationId xmlns:p14="http://schemas.microsoft.com/office/powerpoint/2010/main" val="16641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9472" y="192786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 Areas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9472" y="1893761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9472" y="2694432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9472" y="976123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Moving between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2322" y="3569685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Moving between branches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0690" y="3554445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2789" y="3581019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52322" y="4363688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Detached head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17736" y="4345110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Fast forward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0622" y="193548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76372" y="3575875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new 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5811012" y="732282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1012" y="164992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5960" y="245059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30162" y="3313367"/>
            <a:ext cx="452627" cy="26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55174" y="409508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90522" y="409394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2552" y="3248405"/>
            <a:ext cx="2615184" cy="24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29484" y="2980754"/>
            <a:ext cx="2117598" cy="53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2564" y="3233928"/>
            <a:ext cx="406908" cy="24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 source control?</a:t>
            </a:r>
          </a:p>
          <a:p>
            <a:r>
              <a:rPr lang="en-US" strike="sngStrike" dirty="0" smtClean="0"/>
              <a:t>How does Git save our project history internally?</a:t>
            </a:r>
          </a:p>
          <a:p>
            <a:r>
              <a:rPr lang="en-US" dirty="0" smtClean="0"/>
              <a:t>Introduction to Git areas</a:t>
            </a:r>
          </a:p>
          <a:p>
            <a:r>
              <a:rPr lang="en-US" dirty="0" smtClean="0"/>
              <a:t>Git merge operation</a:t>
            </a:r>
          </a:p>
          <a:p>
            <a:r>
              <a:rPr lang="en-US" dirty="0" smtClean="0"/>
              <a:t>Most asked questions about local work</a:t>
            </a:r>
          </a:p>
        </p:txBody>
      </p:sp>
    </p:spTree>
    <p:extLst>
      <p:ext uri="{BB962C8B-B14F-4D97-AF65-F5344CB8AC3E}">
        <p14:creationId xmlns:p14="http://schemas.microsoft.com/office/powerpoint/2010/main" val="13881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Why do we need a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A search tool</a:t>
            </a:r>
          </a:p>
          <a:p>
            <a:r>
              <a:rPr lang="en-US" dirty="0" smtClean="0"/>
              <a:t>A merge tool</a:t>
            </a:r>
          </a:p>
          <a:p>
            <a:r>
              <a:rPr lang="en-US" dirty="0" smtClean="0"/>
              <a:t>A distributed solution for remotely working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Git</a:t>
            </a:r>
          </a:p>
          <a:p>
            <a:r>
              <a:rPr lang="en-US" dirty="0" smtClean="0"/>
              <a:t>Logging</a:t>
            </a:r>
          </a:p>
          <a:p>
            <a:r>
              <a:rPr lang="en-US" strike="sngStrike" dirty="0" smtClean="0"/>
              <a:t>Git source control management</a:t>
            </a:r>
          </a:p>
          <a:p>
            <a:r>
              <a:rPr lang="en-US" strike="sngStrike" dirty="0" smtClean="0"/>
              <a:t>Common Workflows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503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tutorial on Gist.Github.com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https://gist.github.com/stavalfi/1020abe20960c2daf215410da56250eb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</a:t>
            </a:r>
            <a:r>
              <a:rPr lang="en-US" dirty="0"/>
              <a:t>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push failed because someone pushed before I did. Why it failed?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a friend’s code written 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commit but must checkout to other branch.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not ready to push but my friend want to merge some of my code. What should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we use a new commands we didn’t learn today?</a:t>
            </a:r>
          </a:p>
        </p:txBody>
      </p:sp>
    </p:spTree>
    <p:extLst>
      <p:ext uri="{BB962C8B-B14F-4D97-AF65-F5344CB8AC3E}">
        <p14:creationId xmlns:p14="http://schemas.microsoft.com/office/powerpoint/2010/main" val="2958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 – Git Basics</a:t>
            </a:r>
            <a:endParaRPr lang="en-US" dirty="0"/>
          </a:p>
        </p:txBody>
      </p:sp>
      <p:pic>
        <p:nvPicPr>
          <p:cNvPr id="2050" name="Picture 2" descr="https://git-scm.com/images/about/index1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24" y="1811669"/>
            <a:ext cx="65341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723</Words>
  <Application>Microsoft Office PowerPoint</Application>
  <PresentationFormat>Widescreen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Agenda</vt:lpstr>
      <vt:lpstr>1. Why do we need a source control?</vt:lpstr>
      <vt:lpstr>Sections</vt:lpstr>
      <vt:lpstr>Full tutorial on Gist.Github.com</vt:lpstr>
      <vt:lpstr>Most asked questions</vt:lpstr>
      <vt:lpstr>Part 1 – 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</vt:lpstr>
      <vt:lpstr>PowerPoint Presentation</vt:lpstr>
      <vt:lpstr>PowerPoint Presentation</vt:lpstr>
      <vt:lpstr>Git merge bug1 //ERROR: CONFLICT in file xyz.txt git add xyz.txt git commit –m “this is the commit of the merge”</vt:lpstr>
      <vt:lpstr>Part 2</vt:lpstr>
      <vt:lpstr>Remote</vt:lpstr>
      <vt:lpstr>5. Most asked questions about local work</vt:lpstr>
      <vt:lpstr>Topics we didn’t cover about local work</vt:lpstr>
      <vt:lpstr>Subject we didn’t cover about remote server</vt:lpstr>
      <vt:lpstr>Most asked questions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Alfi</dc:creator>
  <cp:lastModifiedBy>Stav Alfi</cp:lastModifiedBy>
  <cp:revision>54</cp:revision>
  <cp:lastPrinted>2018-04-30T09:21:11Z</cp:lastPrinted>
  <dcterms:created xsi:type="dcterms:W3CDTF">2017-03-29T17:32:39Z</dcterms:created>
  <dcterms:modified xsi:type="dcterms:W3CDTF">2018-04-30T10:57:16Z</dcterms:modified>
</cp:coreProperties>
</file>