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75" r:id="rId13"/>
    <p:sldId id="269" r:id="rId14"/>
    <p:sldId id="270" r:id="rId15"/>
    <p:sldId id="271" r:id="rId16"/>
    <p:sldId id="276" r:id="rId17"/>
    <p:sldId id="272" r:id="rId18"/>
    <p:sldId id="277" r:id="rId19"/>
    <p:sldId id="273" r:id="rId20"/>
    <p:sldId id="278" r:id="rId21"/>
    <p:sldId id="280" r:id="rId22"/>
    <p:sldId id="281" r:id="rId23"/>
    <p:sldId id="282" r:id="rId24"/>
    <p:sldId id="284" r:id="rId25"/>
    <p:sldId id="286" r:id="rId26"/>
    <p:sldId id="283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903-3C4A-43AD-9F92-7FDD0015488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183-62C9-4399-918E-858FDF7BE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903-3C4A-43AD-9F92-7FDD0015488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183-62C9-4399-918E-858FDF7BE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903-3C4A-43AD-9F92-7FDD0015488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183-62C9-4399-918E-858FDF7BE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903-3C4A-43AD-9F92-7FDD0015488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183-62C9-4399-918E-858FDF7BE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7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903-3C4A-43AD-9F92-7FDD0015488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183-62C9-4399-918E-858FDF7BE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903-3C4A-43AD-9F92-7FDD0015488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183-62C9-4399-918E-858FDF7BE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3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903-3C4A-43AD-9F92-7FDD0015488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183-62C9-4399-918E-858FDF7BE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903-3C4A-43AD-9F92-7FDD0015488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183-62C9-4399-918E-858FDF7BE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6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903-3C4A-43AD-9F92-7FDD0015488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183-62C9-4399-918E-858FDF7BE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8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903-3C4A-43AD-9F92-7FDD0015488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183-62C9-4399-918E-858FDF7BE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8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62903-3C4A-43AD-9F92-7FDD0015488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D183-62C9-4399-918E-858FDF7BE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3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2903-3C4A-43AD-9F92-7FDD0015488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D183-62C9-4399-918E-858FDF7BE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-tower.com/learn/git/faq/restore-repo-to-previous-revis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pengineer.net/wp-content/uploads/2015/04/git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422" y="955343"/>
            <a:ext cx="4861753" cy="486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29018" y="41182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Stav Alfi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9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 How does Git save our project history internally?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5534" y="971097"/>
            <a:ext cx="11887200" cy="540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3217" y="6473386"/>
            <a:ext cx="119190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Blob =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1212" y="6473386"/>
            <a:ext cx="14079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Tree =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7183" y="6488668"/>
            <a:ext cx="9985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1426" y="5306538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first1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123457dsa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426" y="4043153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second2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123456ds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58" name="Straight Arrow Connector 57"/>
          <p:cNvCxnSpPr>
            <a:stCxn id="54" idx="2"/>
            <a:endCxn id="15" idx="0"/>
          </p:cNvCxnSpPr>
          <p:nvPr/>
        </p:nvCxnSpPr>
        <p:spPr>
          <a:xfrm>
            <a:off x="1625219" y="4966483"/>
            <a:ext cx="0" cy="340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4" idx="3"/>
          </p:cNvCxnSpPr>
          <p:nvPr/>
        </p:nvCxnSpPr>
        <p:spPr>
          <a:xfrm flipH="1">
            <a:off x="2899012" y="1887967"/>
            <a:ext cx="3904964" cy="261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3976" y="1564801"/>
            <a:ext cx="254758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Branch name</a:t>
            </a:r>
            <a:r>
              <a:rPr lang="en-US" dirty="0" smtClean="0"/>
              <a:t>: master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123456ds</a:t>
            </a:r>
          </a:p>
        </p:txBody>
      </p:sp>
    </p:spTree>
    <p:extLst>
      <p:ext uri="{BB962C8B-B14F-4D97-AF65-F5344CB8AC3E}">
        <p14:creationId xmlns:p14="http://schemas.microsoft.com/office/powerpoint/2010/main" val="19513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9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 How does Git save our project history internally?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5534" y="971097"/>
            <a:ext cx="11887200" cy="540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3217" y="6473386"/>
            <a:ext cx="119190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Blob =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1212" y="6473386"/>
            <a:ext cx="14079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Tree =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7183" y="6488668"/>
            <a:ext cx="9985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1426" y="5306538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first1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123457dsa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426" y="4043153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second2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123456ds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58" name="Straight Arrow Connector 57"/>
          <p:cNvCxnSpPr>
            <a:stCxn id="54" idx="2"/>
            <a:endCxn id="15" idx="0"/>
          </p:cNvCxnSpPr>
          <p:nvPr/>
        </p:nvCxnSpPr>
        <p:spPr>
          <a:xfrm>
            <a:off x="1625219" y="4966483"/>
            <a:ext cx="0" cy="340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1426" y="2828186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good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123457dsadsa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39" name="Straight Arrow Connector 38"/>
          <p:cNvCxnSpPr>
            <a:stCxn id="34" idx="2"/>
            <a:endCxn id="54" idx="0"/>
          </p:cNvCxnSpPr>
          <p:nvPr/>
        </p:nvCxnSpPr>
        <p:spPr>
          <a:xfrm>
            <a:off x="1625219" y="3751516"/>
            <a:ext cx="0" cy="2916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34" idx="3"/>
          </p:cNvCxnSpPr>
          <p:nvPr/>
        </p:nvCxnSpPr>
        <p:spPr>
          <a:xfrm flipH="1">
            <a:off x="2899012" y="1887967"/>
            <a:ext cx="3904964" cy="1401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3976" y="1564801"/>
            <a:ext cx="254758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Branch name</a:t>
            </a:r>
            <a:r>
              <a:rPr lang="en-US" dirty="0" smtClean="0"/>
              <a:t>: master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123457dsadsa</a:t>
            </a:r>
          </a:p>
        </p:txBody>
      </p:sp>
    </p:spTree>
    <p:extLst>
      <p:ext uri="{BB962C8B-B14F-4D97-AF65-F5344CB8AC3E}">
        <p14:creationId xmlns:p14="http://schemas.microsoft.com/office/powerpoint/2010/main" val="2552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9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 How does Git save our project history internally?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5534" y="971097"/>
            <a:ext cx="11887200" cy="540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3217" y="6473386"/>
            <a:ext cx="119190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Blob =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1212" y="6473386"/>
            <a:ext cx="14079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Tree =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7183" y="6488668"/>
            <a:ext cx="9985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1426" y="5306538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first1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123457dsa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426" y="4043153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second2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123456ds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58" name="Straight Arrow Connector 57"/>
          <p:cNvCxnSpPr>
            <a:stCxn id="54" idx="2"/>
            <a:endCxn id="15" idx="0"/>
          </p:cNvCxnSpPr>
          <p:nvPr/>
        </p:nvCxnSpPr>
        <p:spPr>
          <a:xfrm>
            <a:off x="1625219" y="4966483"/>
            <a:ext cx="0" cy="340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1426" y="2828186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good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123457dsadsa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39" name="Straight Arrow Connector 38"/>
          <p:cNvCxnSpPr>
            <a:stCxn id="34" idx="2"/>
            <a:endCxn id="54" idx="0"/>
          </p:cNvCxnSpPr>
          <p:nvPr/>
        </p:nvCxnSpPr>
        <p:spPr>
          <a:xfrm>
            <a:off x="1625219" y="3751516"/>
            <a:ext cx="0" cy="2916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34" idx="3"/>
          </p:cNvCxnSpPr>
          <p:nvPr/>
        </p:nvCxnSpPr>
        <p:spPr>
          <a:xfrm flipH="1">
            <a:off x="2899012" y="1887967"/>
            <a:ext cx="3904964" cy="1401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3976" y="1564801"/>
            <a:ext cx="254758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Branch name</a:t>
            </a:r>
            <a:r>
              <a:rPr lang="en-US" dirty="0" smtClean="0"/>
              <a:t>: master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123457dsadsa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3976" y="3016626"/>
            <a:ext cx="254758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Branch name</a:t>
            </a:r>
            <a:r>
              <a:rPr lang="en-US" dirty="0" smtClean="0"/>
              <a:t>: fix_bug1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123457dsadsa</a:t>
            </a:r>
          </a:p>
        </p:txBody>
      </p:sp>
      <p:cxnSp>
        <p:nvCxnSpPr>
          <p:cNvPr id="18" name="Straight Arrow Connector 17"/>
          <p:cNvCxnSpPr>
            <a:stCxn id="17" idx="1"/>
            <a:endCxn id="34" idx="3"/>
          </p:cNvCxnSpPr>
          <p:nvPr/>
        </p:nvCxnSpPr>
        <p:spPr>
          <a:xfrm flipH="1" flipV="1">
            <a:off x="2899012" y="3289851"/>
            <a:ext cx="3904964" cy="49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9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 How does Git save our project history internally?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5534" y="971097"/>
            <a:ext cx="11887200" cy="540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3217" y="6473386"/>
            <a:ext cx="119190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Blob =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1212" y="6473386"/>
            <a:ext cx="14079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Tree =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7183" y="6488668"/>
            <a:ext cx="9985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1426" y="5306538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first1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123457dsa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426" y="4043153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second2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123456ds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58" name="Straight Arrow Connector 57"/>
          <p:cNvCxnSpPr>
            <a:stCxn id="54" idx="2"/>
            <a:endCxn id="15" idx="0"/>
          </p:cNvCxnSpPr>
          <p:nvPr/>
        </p:nvCxnSpPr>
        <p:spPr>
          <a:xfrm>
            <a:off x="1625219" y="4966483"/>
            <a:ext cx="0" cy="340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1426" y="2828186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good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123457dsadsa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1426" y="1564801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fixed bug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12345624332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38" name="Straight Arrow Connector 37"/>
          <p:cNvCxnSpPr>
            <a:stCxn id="35" idx="2"/>
            <a:endCxn id="34" idx="0"/>
          </p:cNvCxnSpPr>
          <p:nvPr/>
        </p:nvCxnSpPr>
        <p:spPr>
          <a:xfrm>
            <a:off x="1625219" y="2488131"/>
            <a:ext cx="0" cy="340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2"/>
            <a:endCxn id="54" idx="0"/>
          </p:cNvCxnSpPr>
          <p:nvPr/>
        </p:nvCxnSpPr>
        <p:spPr>
          <a:xfrm>
            <a:off x="1625219" y="3751516"/>
            <a:ext cx="0" cy="2916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34" idx="3"/>
          </p:cNvCxnSpPr>
          <p:nvPr/>
        </p:nvCxnSpPr>
        <p:spPr>
          <a:xfrm flipH="1">
            <a:off x="2899012" y="1887967"/>
            <a:ext cx="3904964" cy="1401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3976" y="1564801"/>
            <a:ext cx="254758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Branch name</a:t>
            </a:r>
            <a:r>
              <a:rPr lang="en-US" dirty="0" smtClean="0"/>
              <a:t>: master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123457dsadsa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3976" y="3016626"/>
            <a:ext cx="254758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Branch name</a:t>
            </a:r>
            <a:r>
              <a:rPr lang="en-US" dirty="0" smtClean="0"/>
              <a:t>: fix_bug1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12345624332</a:t>
            </a:r>
          </a:p>
        </p:txBody>
      </p:sp>
      <p:cxnSp>
        <p:nvCxnSpPr>
          <p:cNvPr id="18" name="Straight Arrow Connector 17"/>
          <p:cNvCxnSpPr>
            <a:stCxn id="17" idx="1"/>
            <a:endCxn id="35" idx="3"/>
          </p:cNvCxnSpPr>
          <p:nvPr/>
        </p:nvCxnSpPr>
        <p:spPr>
          <a:xfrm flipH="1" flipV="1">
            <a:off x="2899012" y="2026466"/>
            <a:ext cx="3904964" cy="1313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6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9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 How does Git save our project history internally?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5534" y="971097"/>
            <a:ext cx="11887200" cy="540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3217" y="6473386"/>
            <a:ext cx="119190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Blob =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1212" y="6473386"/>
            <a:ext cx="14079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Tree =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7183" y="6488668"/>
            <a:ext cx="9985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1426" y="5306538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first1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123457dsa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03976" y="1564801"/>
            <a:ext cx="254758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Branch name</a:t>
            </a:r>
            <a:r>
              <a:rPr lang="en-US" dirty="0" smtClean="0"/>
              <a:t>: master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123457dsa</a:t>
            </a:r>
          </a:p>
        </p:txBody>
      </p:sp>
      <p:cxnSp>
        <p:nvCxnSpPr>
          <p:cNvPr id="41" name="Straight Arrow Connector 40"/>
          <p:cNvCxnSpPr>
            <a:stCxn id="40" idx="1"/>
            <a:endCxn id="15" idx="3"/>
          </p:cNvCxnSpPr>
          <p:nvPr/>
        </p:nvCxnSpPr>
        <p:spPr>
          <a:xfrm flipH="1">
            <a:off x="2899012" y="1887967"/>
            <a:ext cx="3904964" cy="3880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49218" y="3322822"/>
            <a:ext cx="194993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 </a:t>
            </a:r>
          </a:p>
          <a:p>
            <a:r>
              <a:rPr lang="en-US" u="sng" dirty="0" smtClean="0"/>
              <a:t>Looks at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master</a:t>
            </a:r>
          </a:p>
        </p:txBody>
      </p:sp>
      <p:cxnSp>
        <p:nvCxnSpPr>
          <p:cNvPr id="12" name="Straight Arrow Connector 11"/>
          <p:cNvCxnSpPr>
            <a:stCxn id="11" idx="1"/>
            <a:endCxn id="40" idx="3"/>
          </p:cNvCxnSpPr>
          <p:nvPr/>
        </p:nvCxnSpPr>
        <p:spPr>
          <a:xfrm flipH="1" flipV="1">
            <a:off x="9351562" y="1887967"/>
            <a:ext cx="597656" cy="17580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1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9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 How does Git save our project history internally?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5534" y="971097"/>
            <a:ext cx="11887200" cy="540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3217" y="6473386"/>
            <a:ext cx="119190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Blob =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1212" y="6473386"/>
            <a:ext cx="14079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Tree =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7183" y="6488668"/>
            <a:ext cx="9985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1426" y="5306538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first1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123457dsa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426" y="4043153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second2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123456ds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58" name="Straight Arrow Connector 57"/>
          <p:cNvCxnSpPr>
            <a:stCxn id="54" idx="2"/>
            <a:endCxn id="15" idx="0"/>
          </p:cNvCxnSpPr>
          <p:nvPr/>
        </p:nvCxnSpPr>
        <p:spPr>
          <a:xfrm>
            <a:off x="1625219" y="4966483"/>
            <a:ext cx="0" cy="340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4" idx="3"/>
          </p:cNvCxnSpPr>
          <p:nvPr/>
        </p:nvCxnSpPr>
        <p:spPr>
          <a:xfrm flipH="1">
            <a:off x="2899012" y="1887967"/>
            <a:ext cx="3904964" cy="2616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3976" y="1564801"/>
            <a:ext cx="254758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Branch name</a:t>
            </a:r>
            <a:r>
              <a:rPr lang="en-US" dirty="0" smtClean="0"/>
              <a:t>: master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123456ds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49218" y="3322822"/>
            <a:ext cx="194993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 </a:t>
            </a:r>
          </a:p>
          <a:p>
            <a:r>
              <a:rPr lang="en-US" u="sng" dirty="0" smtClean="0"/>
              <a:t>Looks at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master</a:t>
            </a:r>
          </a:p>
        </p:txBody>
      </p:sp>
      <p:cxnSp>
        <p:nvCxnSpPr>
          <p:cNvPr id="13" name="Straight Arrow Connector 12"/>
          <p:cNvCxnSpPr>
            <a:stCxn id="12" idx="1"/>
            <a:endCxn id="16" idx="3"/>
          </p:cNvCxnSpPr>
          <p:nvPr/>
        </p:nvCxnSpPr>
        <p:spPr>
          <a:xfrm flipH="1" flipV="1">
            <a:off x="9351562" y="1887967"/>
            <a:ext cx="597656" cy="17580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9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 How does Git save our project history internally?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5534" y="971097"/>
            <a:ext cx="11887200" cy="540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3217" y="6473386"/>
            <a:ext cx="119190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Blob =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1212" y="6473386"/>
            <a:ext cx="14079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Tree =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7183" y="6488668"/>
            <a:ext cx="9985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1426" y="5306538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first1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123457dsa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426" y="4043153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second2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123456ds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58" name="Straight Arrow Connector 57"/>
          <p:cNvCxnSpPr>
            <a:stCxn id="54" idx="2"/>
            <a:endCxn id="15" idx="0"/>
          </p:cNvCxnSpPr>
          <p:nvPr/>
        </p:nvCxnSpPr>
        <p:spPr>
          <a:xfrm>
            <a:off x="1625219" y="4966483"/>
            <a:ext cx="0" cy="340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1426" y="2828186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good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123457dsadsa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39" name="Straight Arrow Connector 38"/>
          <p:cNvCxnSpPr>
            <a:stCxn id="34" idx="2"/>
            <a:endCxn id="54" idx="0"/>
          </p:cNvCxnSpPr>
          <p:nvPr/>
        </p:nvCxnSpPr>
        <p:spPr>
          <a:xfrm>
            <a:off x="1625219" y="3751516"/>
            <a:ext cx="0" cy="2916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34" idx="3"/>
          </p:cNvCxnSpPr>
          <p:nvPr/>
        </p:nvCxnSpPr>
        <p:spPr>
          <a:xfrm flipH="1">
            <a:off x="2899012" y="1887967"/>
            <a:ext cx="3904964" cy="1401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3976" y="1564801"/>
            <a:ext cx="254758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Branch name</a:t>
            </a:r>
            <a:r>
              <a:rPr lang="en-US" dirty="0" smtClean="0"/>
              <a:t>: master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123457dsadsa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49218" y="3322822"/>
            <a:ext cx="194993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 </a:t>
            </a:r>
          </a:p>
          <a:p>
            <a:r>
              <a:rPr lang="en-US" u="sng" dirty="0" smtClean="0"/>
              <a:t>Looks at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master</a:t>
            </a:r>
          </a:p>
        </p:txBody>
      </p:sp>
      <p:cxnSp>
        <p:nvCxnSpPr>
          <p:cNvPr id="17" name="Straight Arrow Connector 16"/>
          <p:cNvCxnSpPr>
            <a:stCxn id="14" idx="1"/>
          </p:cNvCxnSpPr>
          <p:nvPr/>
        </p:nvCxnSpPr>
        <p:spPr>
          <a:xfrm flipH="1" flipV="1">
            <a:off x="9351562" y="1887967"/>
            <a:ext cx="597656" cy="17580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9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 How does Git save our project history internally?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5534" y="971097"/>
            <a:ext cx="11887200" cy="540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3217" y="6473386"/>
            <a:ext cx="119190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Blob =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1212" y="6473386"/>
            <a:ext cx="14079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Tree =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7183" y="6488668"/>
            <a:ext cx="9985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1426" y="5306538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first1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123457dsa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426" y="4043153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second2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123456ds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58" name="Straight Arrow Connector 57"/>
          <p:cNvCxnSpPr>
            <a:stCxn id="54" idx="2"/>
            <a:endCxn id="15" idx="0"/>
          </p:cNvCxnSpPr>
          <p:nvPr/>
        </p:nvCxnSpPr>
        <p:spPr>
          <a:xfrm>
            <a:off x="1625219" y="4966483"/>
            <a:ext cx="0" cy="340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1426" y="2828186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good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123457dsadsa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39" name="Straight Arrow Connector 38"/>
          <p:cNvCxnSpPr>
            <a:stCxn id="34" idx="2"/>
            <a:endCxn id="54" idx="0"/>
          </p:cNvCxnSpPr>
          <p:nvPr/>
        </p:nvCxnSpPr>
        <p:spPr>
          <a:xfrm>
            <a:off x="1625219" y="3751516"/>
            <a:ext cx="0" cy="2916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34" idx="3"/>
          </p:cNvCxnSpPr>
          <p:nvPr/>
        </p:nvCxnSpPr>
        <p:spPr>
          <a:xfrm flipH="1">
            <a:off x="2899012" y="1887967"/>
            <a:ext cx="3904964" cy="1401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3976" y="1564801"/>
            <a:ext cx="254758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Branch name</a:t>
            </a:r>
            <a:r>
              <a:rPr lang="en-US" dirty="0" smtClean="0"/>
              <a:t>: master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123457dsadsa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3976" y="3016626"/>
            <a:ext cx="254758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Branch name</a:t>
            </a:r>
            <a:r>
              <a:rPr lang="en-US" dirty="0" smtClean="0"/>
              <a:t>: fix_bug1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123457dsadsa</a:t>
            </a:r>
          </a:p>
        </p:txBody>
      </p:sp>
      <p:cxnSp>
        <p:nvCxnSpPr>
          <p:cNvPr id="18" name="Straight Arrow Connector 17"/>
          <p:cNvCxnSpPr>
            <a:stCxn id="17" idx="1"/>
            <a:endCxn id="34" idx="3"/>
          </p:cNvCxnSpPr>
          <p:nvPr/>
        </p:nvCxnSpPr>
        <p:spPr>
          <a:xfrm flipH="1" flipV="1">
            <a:off x="2899012" y="3289851"/>
            <a:ext cx="3904964" cy="49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49218" y="3322822"/>
            <a:ext cx="194993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 </a:t>
            </a:r>
          </a:p>
          <a:p>
            <a:r>
              <a:rPr lang="en-US" u="sng" dirty="0" smtClean="0"/>
              <a:t>Looks at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master</a:t>
            </a: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9351562" y="1887967"/>
            <a:ext cx="597656" cy="17580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2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9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 How does Git save our project history internally?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5534" y="971097"/>
            <a:ext cx="11887200" cy="540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3217" y="6473386"/>
            <a:ext cx="119190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Blob =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1212" y="6473386"/>
            <a:ext cx="14079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Tree =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7183" y="6488668"/>
            <a:ext cx="9985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1426" y="5306538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first1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123457dsa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426" y="4043153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second2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123456ds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58" name="Straight Arrow Connector 57"/>
          <p:cNvCxnSpPr>
            <a:stCxn id="54" idx="2"/>
            <a:endCxn id="15" idx="0"/>
          </p:cNvCxnSpPr>
          <p:nvPr/>
        </p:nvCxnSpPr>
        <p:spPr>
          <a:xfrm>
            <a:off x="1625219" y="4966483"/>
            <a:ext cx="0" cy="340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1426" y="2828186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good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123457dsadsa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39" name="Straight Arrow Connector 38"/>
          <p:cNvCxnSpPr>
            <a:stCxn id="34" idx="2"/>
            <a:endCxn id="54" idx="0"/>
          </p:cNvCxnSpPr>
          <p:nvPr/>
        </p:nvCxnSpPr>
        <p:spPr>
          <a:xfrm>
            <a:off x="1625219" y="3751516"/>
            <a:ext cx="0" cy="2916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34" idx="3"/>
          </p:cNvCxnSpPr>
          <p:nvPr/>
        </p:nvCxnSpPr>
        <p:spPr>
          <a:xfrm flipH="1">
            <a:off x="2899012" y="1887967"/>
            <a:ext cx="3904964" cy="1401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3976" y="1564801"/>
            <a:ext cx="254758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Branch name</a:t>
            </a:r>
            <a:r>
              <a:rPr lang="en-US" dirty="0" smtClean="0"/>
              <a:t>: master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123457dsadsa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3976" y="3016626"/>
            <a:ext cx="254758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Branch name</a:t>
            </a:r>
            <a:r>
              <a:rPr lang="en-US" dirty="0" smtClean="0"/>
              <a:t>: fix_bug1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123457dsadsa</a:t>
            </a:r>
          </a:p>
        </p:txBody>
      </p:sp>
      <p:cxnSp>
        <p:nvCxnSpPr>
          <p:cNvPr id="18" name="Straight Arrow Connector 17"/>
          <p:cNvCxnSpPr>
            <a:stCxn id="17" idx="1"/>
            <a:endCxn id="34" idx="3"/>
          </p:cNvCxnSpPr>
          <p:nvPr/>
        </p:nvCxnSpPr>
        <p:spPr>
          <a:xfrm flipH="1" flipV="1">
            <a:off x="2899012" y="3289851"/>
            <a:ext cx="3904964" cy="49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49218" y="3322822"/>
            <a:ext cx="194993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</a:p>
          <a:p>
            <a:r>
              <a:rPr lang="en-US" u="sng" dirty="0" smtClean="0"/>
              <a:t>Looks at</a:t>
            </a:r>
            <a:r>
              <a:rPr lang="en-US" dirty="0" smtClean="0"/>
              <a:t>: fix_bug1</a:t>
            </a:r>
            <a:endParaRPr lang="en-US" dirty="0" smtClean="0">
              <a:solidFill>
                <a:srgbClr val="7030A0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  <a:endCxn id="17" idx="3"/>
          </p:cNvCxnSpPr>
          <p:nvPr/>
        </p:nvCxnSpPr>
        <p:spPr>
          <a:xfrm flipH="1" flipV="1">
            <a:off x="9351562" y="3339792"/>
            <a:ext cx="597656" cy="3061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6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9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 How does Git save our project history internally?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5534" y="971097"/>
            <a:ext cx="11887200" cy="540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3217" y="6473386"/>
            <a:ext cx="119190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Blob =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1212" y="6473386"/>
            <a:ext cx="14079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Tree =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7183" y="6488668"/>
            <a:ext cx="9985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1426" y="5306538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first1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123457dsa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426" y="4043153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second2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123456ds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58" name="Straight Arrow Connector 57"/>
          <p:cNvCxnSpPr>
            <a:stCxn id="54" idx="2"/>
            <a:endCxn id="15" idx="0"/>
          </p:cNvCxnSpPr>
          <p:nvPr/>
        </p:nvCxnSpPr>
        <p:spPr>
          <a:xfrm>
            <a:off x="1625219" y="4966483"/>
            <a:ext cx="0" cy="340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1426" y="2828186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good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123457dsadsa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1426" y="1564801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fixed bug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12345624332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38" name="Straight Arrow Connector 37"/>
          <p:cNvCxnSpPr>
            <a:stCxn id="35" idx="2"/>
            <a:endCxn id="34" idx="0"/>
          </p:cNvCxnSpPr>
          <p:nvPr/>
        </p:nvCxnSpPr>
        <p:spPr>
          <a:xfrm>
            <a:off x="1625219" y="2488131"/>
            <a:ext cx="0" cy="3400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2"/>
            <a:endCxn id="54" idx="0"/>
          </p:cNvCxnSpPr>
          <p:nvPr/>
        </p:nvCxnSpPr>
        <p:spPr>
          <a:xfrm>
            <a:off x="1625219" y="3751516"/>
            <a:ext cx="0" cy="2916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34" idx="3"/>
          </p:cNvCxnSpPr>
          <p:nvPr/>
        </p:nvCxnSpPr>
        <p:spPr>
          <a:xfrm flipH="1">
            <a:off x="2899012" y="1887967"/>
            <a:ext cx="3904964" cy="1401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3976" y="1564801"/>
            <a:ext cx="254758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Branch name</a:t>
            </a:r>
            <a:r>
              <a:rPr lang="en-US" dirty="0" smtClean="0"/>
              <a:t>: master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123457dsadsa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3976" y="3016626"/>
            <a:ext cx="254758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Branch name</a:t>
            </a:r>
            <a:r>
              <a:rPr lang="en-US" dirty="0" smtClean="0"/>
              <a:t>: fix_bug1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12345624332</a:t>
            </a:r>
          </a:p>
        </p:txBody>
      </p:sp>
      <p:cxnSp>
        <p:nvCxnSpPr>
          <p:cNvPr id="18" name="Straight Arrow Connector 17"/>
          <p:cNvCxnSpPr>
            <a:stCxn id="17" idx="1"/>
            <a:endCxn id="35" idx="3"/>
          </p:cNvCxnSpPr>
          <p:nvPr/>
        </p:nvCxnSpPr>
        <p:spPr>
          <a:xfrm flipH="1" flipV="1">
            <a:off x="2899012" y="2026466"/>
            <a:ext cx="3904964" cy="1313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49218" y="3322822"/>
            <a:ext cx="194993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</a:p>
          <a:p>
            <a:r>
              <a:rPr lang="en-US" u="sng" dirty="0" smtClean="0"/>
              <a:t>Looks at</a:t>
            </a:r>
            <a:r>
              <a:rPr lang="en-US" dirty="0" smtClean="0"/>
              <a:t>: fix_bug1</a:t>
            </a:r>
            <a:endParaRPr lang="en-US" dirty="0" smtClean="0">
              <a:solidFill>
                <a:srgbClr val="7030A0"/>
              </a:solidFill>
            </a:endParaRPr>
          </a:p>
        </p:txBody>
      </p:sp>
      <p:cxnSp>
        <p:nvCxnSpPr>
          <p:cNvPr id="20" name="Straight Arrow Connector 19"/>
          <p:cNvCxnSpPr>
            <a:stCxn id="19" idx="1"/>
            <a:endCxn id="17" idx="3"/>
          </p:cNvCxnSpPr>
          <p:nvPr/>
        </p:nvCxnSpPr>
        <p:spPr>
          <a:xfrm flipH="1" flipV="1">
            <a:off x="9351562" y="3339792"/>
            <a:ext cx="597656" cy="3061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6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19472" y="192786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Git Areas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19472" y="1893761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Commit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19472" y="2694432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Branch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19472" y="976123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Moving between stages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52322" y="3569685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Moving between branches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330690" y="3554445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merge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82789" y="3581019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52322" y="4363688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Detached head state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317736" y="4345110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Fast forward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90622" y="193548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Create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76372" y="3575875"/>
            <a:ext cx="1783080" cy="53949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Create new branch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endCxn id="7" idx="0"/>
          </p:cNvCxnSpPr>
          <p:nvPr/>
        </p:nvCxnSpPr>
        <p:spPr>
          <a:xfrm>
            <a:off x="5811012" y="732282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11012" y="1649920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75960" y="2450591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630162" y="3313367"/>
            <a:ext cx="452627" cy="267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155174" y="4095080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90522" y="4093941"/>
            <a:ext cx="0" cy="243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02552" y="3248405"/>
            <a:ext cx="2615184" cy="240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729484" y="2980754"/>
            <a:ext cx="2117598" cy="538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512564" y="3233928"/>
            <a:ext cx="406908" cy="241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Introduction to Git areas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010" y="1690688"/>
            <a:ext cx="3766782" cy="49552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Working directory</a:t>
            </a:r>
          </a:p>
          <a:p>
            <a:endParaRPr lang="en-US" sz="3600" dirty="0"/>
          </a:p>
          <a:p>
            <a:r>
              <a:rPr lang="en-US" sz="2800" dirty="0" smtClean="0"/>
              <a:t>1. Untracked files</a:t>
            </a:r>
            <a:endParaRPr lang="en-US" sz="3600" dirty="0" smtClean="0"/>
          </a:p>
          <a:p>
            <a:r>
              <a:rPr lang="en-US" sz="2800" dirty="0" smtClean="0"/>
              <a:t>2. Tracked and modified</a:t>
            </a:r>
          </a:p>
          <a:p>
            <a:endParaRPr lang="en-US" sz="28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36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212609" y="1690688"/>
            <a:ext cx="3766782" cy="50167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3. </a:t>
            </a:r>
            <a:r>
              <a:rPr lang="en-US" sz="3200" dirty="0" smtClean="0"/>
              <a:t>Index/Staging area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193208" y="1690688"/>
            <a:ext cx="3766782" cy="4955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4. Repository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1026" name="Picture 2" descr="http://pmtips.net/wp-content/uploads/2012/06/hands-on-P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47" y="460660"/>
            <a:ext cx="8691506" cy="57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82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9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4. Git </a:t>
            </a:r>
            <a:r>
              <a:rPr lang="en-US" sz="3600" dirty="0"/>
              <a:t>merge operation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5534" y="971097"/>
            <a:ext cx="11887200" cy="540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99089" y="3885794"/>
            <a:ext cx="1988023" cy="22467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File name</a:t>
            </a:r>
            <a:r>
              <a:rPr lang="en-US" sz="1400" dirty="0" smtClean="0"/>
              <a:t>: A.txt</a:t>
            </a:r>
          </a:p>
          <a:p>
            <a:r>
              <a:rPr lang="en-US" sz="1400" u="sng" dirty="0" smtClean="0"/>
              <a:t>Id</a:t>
            </a:r>
            <a:r>
              <a:rPr lang="en-US" sz="1400" dirty="0" smtClean="0"/>
              <a:t>: 1234575</a:t>
            </a:r>
          </a:p>
          <a:p>
            <a:r>
              <a:rPr lang="en-US" sz="1400" u="sng" dirty="0" smtClean="0"/>
              <a:t>Author</a:t>
            </a:r>
            <a:r>
              <a:rPr lang="en-US" sz="1400" dirty="0" smtClean="0"/>
              <a:t>: Stav Alfi</a:t>
            </a:r>
          </a:p>
          <a:p>
            <a:r>
              <a:rPr lang="en-US" sz="1400" u="sng" dirty="0" smtClean="0"/>
              <a:t>Content</a:t>
            </a:r>
            <a:r>
              <a:rPr lang="en-US" sz="1400" dirty="0" smtClean="0"/>
              <a:t>: </a:t>
            </a:r>
            <a:endParaRPr lang="en-US" sz="1400" dirty="0"/>
          </a:p>
          <a:p>
            <a:r>
              <a:rPr lang="en-US" sz="1400" dirty="0" smtClean="0"/>
              <a:t>1</a:t>
            </a:r>
          </a:p>
          <a:p>
            <a:r>
              <a:rPr lang="en-US" sz="1400" dirty="0" smtClean="0"/>
              <a:t>22222222</a:t>
            </a:r>
          </a:p>
          <a:p>
            <a:r>
              <a:rPr lang="en-US" sz="1400" dirty="0" smtClean="0"/>
              <a:t>3</a:t>
            </a:r>
          </a:p>
          <a:p>
            <a:r>
              <a:rPr lang="en-US" sz="1400" dirty="0" smtClean="0"/>
              <a:t>4</a:t>
            </a:r>
          </a:p>
          <a:p>
            <a:r>
              <a:rPr lang="en-US" sz="1400" dirty="0" smtClean="0"/>
              <a:t>5</a:t>
            </a:r>
          </a:p>
          <a:p>
            <a:r>
              <a:rPr lang="en-US" sz="1400" dirty="0" smtClean="0"/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3217" y="6473386"/>
            <a:ext cx="119190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Blob =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1212" y="6473386"/>
            <a:ext cx="14079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Tree =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7183" y="6488668"/>
            <a:ext cx="9985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36158" y="4474020"/>
            <a:ext cx="2256431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Folder name</a:t>
            </a:r>
            <a:r>
              <a:rPr lang="en-US" dirty="0" smtClean="0"/>
              <a:t>: project1</a:t>
            </a:r>
          </a:p>
          <a:p>
            <a:r>
              <a:rPr lang="en-US" u="sng" dirty="0" smtClean="0"/>
              <a:t>Id</a:t>
            </a:r>
            <a:r>
              <a:rPr lang="en-US" dirty="0" smtClean="0"/>
              <a:t>: 1234574643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1426" y="4474021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first1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sasd627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Moti</a:t>
            </a:r>
          </a:p>
        </p:txBody>
      </p:sp>
      <p:cxnSp>
        <p:nvCxnSpPr>
          <p:cNvPr id="21" name="Straight Arrow Connector 20"/>
          <p:cNvCxnSpPr>
            <a:stCxn id="14" idx="3"/>
            <a:endCxn id="6" idx="1"/>
          </p:cNvCxnSpPr>
          <p:nvPr/>
        </p:nvCxnSpPr>
        <p:spPr>
          <a:xfrm>
            <a:off x="6092589" y="4935685"/>
            <a:ext cx="3706500" cy="7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4" idx="1"/>
          </p:cNvCxnSpPr>
          <p:nvPr/>
        </p:nvCxnSpPr>
        <p:spPr>
          <a:xfrm flipV="1">
            <a:off x="2899012" y="4935685"/>
            <a:ext cx="937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99090" y="1241469"/>
            <a:ext cx="1988023" cy="22467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File name</a:t>
            </a:r>
            <a:r>
              <a:rPr lang="en-US" sz="1400" dirty="0" smtClean="0"/>
              <a:t>: A.txt</a:t>
            </a:r>
          </a:p>
          <a:p>
            <a:r>
              <a:rPr lang="en-US" sz="1400" u="sng" dirty="0" smtClean="0"/>
              <a:t>Id</a:t>
            </a:r>
            <a:r>
              <a:rPr lang="en-US" sz="1400" dirty="0" smtClean="0"/>
              <a:t>: 1234573</a:t>
            </a:r>
          </a:p>
          <a:p>
            <a:r>
              <a:rPr lang="en-US" sz="1400" u="sng" dirty="0" smtClean="0"/>
              <a:t>Author</a:t>
            </a:r>
            <a:r>
              <a:rPr lang="en-US" sz="1400" dirty="0" smtClean="0"/>
              <a:t>: Stav Alfi</a:t>
            </a:r>
          </a:p>
          <a:p>
            <a:r>
              <a:rPr lang="en-US" sz="1400" u="sng" dirty="0" smtClean="0"/>
              <a:t>Content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1</a:t>
            </a:r>
          </a:p>
          <a:p>
            <a:r>
              <a:rPr lang="en-US" sz="1400" dirty="0" smtClean="0"/>
              <a:t>2</a:t>
            </a:r>
          </a:p>
          <a:p>
            <a:r>
              <a:rPr lang="en-US" sz="1400" dirty="0" smtClean="0"/>
              <a:t>3</a:t>
            </a:r>
          </a:p>
          <a:p>
            <a:r>
              <a:rPr lang="en-US" sz="1400" dirty="0" smtClean="0"/>
              <a:t>4</a:t>
            </a:r>
          </a:p>
          <a:p>
            <a:r>
              <a:rPr lang="en-US" sz="1400" dirty="0" smtClean="0"/>
              <a:t>5</a:t>
            </a:r>
          </a:p>
          <a:p>
            <a:r>
              <a:rPr lang="en-US" sz="1400" dirty="0" smtClean="0"/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36157" y="1810144"/>
            <a:ext cx="2256431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Folder name</a:t>
            </a:r>
            <a:r>
              <a:rPr lang="en-US" dirty="0" smtClean="0"/>
              <a:t>: project1</a:t>
            </a:r>
          </a:p>
          <a:p>
            <a:r>
              <a:rPr lang="en-US" u="sng" dirty="0" smtClean="0"/>
              <a:t>Id</a:t>
            </a:r>
            <a:r>
              <a:rPr lang="en-US" dirty="0" smtClean="0"/>
              <a:t>: 123457543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51" name="Straight Arrow Connector 50"/>
          <p:cNvCxnSpPr>
            <a:stCxn id="36" idx="3"/>
            <a:endCxn id="18" idx="1"/>
          </p:cNvCxnSpPr>
          <p:nvPr/>
        </p:nvCxnSpPr>
        <p:spPr>
          <a:xfrm>
            <a:off x="6092588" y="2271809"/>
            <a:ext cx="3706502" cy="930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1426" y="1810144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second2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dsagdf28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55" name="Straight Arrow Connector 54"/>
          <p:cNvCxnSpPr>
            <a:stCxn id="54" idx="3"/>
            <a:endCxn id="36" idx="1"/>
          </p:cNvCxnSpPr>
          <p:nvPr/>
        </p:nvCxnSpPr>
        <p:spPr>
          <a:xfrm>
            <a:off x="2899012" y="2271809"/>
            <a:ext cx="93714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2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9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4. Git </a:t>
            </a:r>
            <a:r>
              <a:rPr lang="en-US" sz="3600" dirty="0"/>
              <a:t>merge </a:t>
            </a:r>
            <a:r>
              <a:rPr lang="en-US" sz="3600" dirty="0" smtClean="0"/>
              <a:t>operation – </a:t>
            </a:r>
            <a:r>
              <a:rPr lang="en-US" sz="3600" dirty="0" smtClean="0"/>
              <a:t>A closer </a:t>
            </a:r>
            <a:r>
              <a:rPr lang="en-US" sz="3600" dirty="0" smtClean="0"/>
              <a:t>look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5534" y="971097"/>
            <a:ext cx="11887200" cy="540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57641" y="2764962"/>
            <a:ext cx="2547585" cy="35394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File name</a:t>
            </a:r>
            <a:r>
              <a:rPr lang="en-US" sz="1400" dirty="0" smtClean="0"/>
              <a:t>: A.txt</a:t>
            </a:r>
          </a:p>
          <a:p>
            <a:r>
              <a:rPr lang="en-US" sz="1400" u="sng" dirty="0" smtClean="0"/>
              <a:t>Id</a:t>
            </a:r>
            <a:r>
              <a:rPr lang="en-US" sz="1400" dirty="0" smtClean="0"/>
              <a:t>: 1234575</a:t>
            </a:r>
          </a:p>
          <a:p>
            <a:r>
              <a:rPr lang="en-US" sz="1400" u="sng" dirty="0" smtClean="0"/>
              <a:t>Author</a:t>
            </a:r>
            <a:r>
              <a:rPr lang="en-US" sz="1400" dirty="0" smtClean="0"/>
              <a:t>: Stav Alfi</a:t>
            </a:r>
          </a:p>
          <a:p>
            <a:r>
              <a:rPr lang="en-US" sz="1400" u="sng" dirty="0" smtClean="0"/>
              <a:t>Content</a:t>
            </a:r>
            <a:r>
              <a:rPr lang="en-US" sz="1400" dirty="0" smtClean="0"/>
              <a:t>: </a:t>
            </a:r>
          </a:p>
          <a:p>
            <a:r>
              <a:rPr lang="en-US" sz="2400" dirty="0" smtClean="0"/>
              <a:t>1</a:t>
            </a:r>
          </a:p>
          <a:p>
            <a:r>
              <a:rPr lang="en-US" sz="2400" dirty="0"/>
              <a:t>22222222</a:t>
            </a:r>
            <a:endParaRPr lang="en-US" sz="2400" dirty="0" smtClean="0"/>
          </a:p>
          <a:p>
            <a:r>
              <a:rPr lang="en-US" sz="2400" dirty="0" smtClean="0"/>
              <a:t>3</a:t>
            </a:r>
          </a:p>
          <a:p>
            <a:r>
              <a:rPr lang="en-US" sz="2400" dirty="0" smtClean="0"/>
              <a:t>4</a:t>
            </a:r>
          </a:p>
          <a:p>
            <a:r>
              <a:rPr lang="en-US" sz="2400" dirty="0" smtClean="0"/>
              <a:t>5</a:t>
            </a:r>
          </a:p>
          <a:p>
            <a:r>
              <a:rPr lang="en-US" sz="2400" dirty="0" smtClean="0"/>
              <a:t>6</a:t>
            </a:r>
          </a:p>
          <a:p>
            <a:r>
              <a:rPr lang="en-US" sz="2400" dirty="0" smtClean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3217" y="6473386"/>
            <a:ext cx="119190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Blob =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1212" y="6473386"/>
            <a:ext cx="14079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Tree =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7183" y="6488668"/>
            <a:ext cx="9985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57640" y="1149630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first1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sasd627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u="sng" dirty="0" smtClean="0"/>
              <a:t>Author</a:t>
            </a:r>
            <a:r>
              <a:rPr lang="en-US" dirty="0" smtClean="0"/>
              <a:t>: Moti</a:t>
            </a:r>
          </a:p>
        </p:txBody>
      </p:sp>
      <p:cxnSp>
        <p:nvCxnSpPr>
          <p:cNvPr id="27" name="Straight Arrow Connector 26"/>
          <p:cNvCxnSpPr>
            <a:stCxn id="15" idx="2"/>
            <a:endCxn id="6" idx="0"/>
          </p:cNvCxnSpPr>
          <p:nvPr/>
        </p:nvCxnSpPr>
        <p:spPr>
          <a:xfrm>
            <a:off x="10431433" y="2072960"/>
            <a:ext cx="1" cy="69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348" y="2768279"/>
            <a:ext cx="2547586" cy="35394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File name</a:t>
            </a:r>
            <a:r>
              <a:rPr lang="en-US" sz="1400" dirty="0" smtClean="0"/>
              <a:t>: A.txt</a:t>
            </a:r>
          </a:p>
          <a:p>
            <a:r>
              <a:rPr lang="en-US" sz="1400" u="sng" dirty="0" smtClean="0"/>
              <a:t>Id</a:t>
            </a:r>
            <a:r>
              <a:rPr lang="en-US" sz="1400" dirty="0" smtClean="0"/>
              <a:t>: 1234573</a:t>
            </a:r>
          </a:p>
          <a:p>
            <a:r>
              <a:rPr lang="en-US" sz="1400" u="sng" dirty="0" smtClean="0"/>
              <a:t>Author</a:t>
            </a:r>
            <a:r>
              <a:rPr lang="en-US" sz="1400" dirty="0" smtClean="0"/>
              <a:t>: Stav Alfi</a:t>
            </a:r>
          </a:p>
          <a:p>
            <a:r>
              <a:rPr lang="en-US" sz="1400" u="sng" dirty="0" smtClean="0"/>
              <a:t>Content</a:t>
            </a:r>
            <a:r>
              <a:rPr lang="en-US" sz="1400" dirty="0" smtClean="0"/>
              <a:t>: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367348" y="1156743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second2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dsagdf28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55" name="Straight Arrow Connector 54"/>
          <p:cNvCxnSpPr>
            <a:stCxn id="54" idx="2"/>
            <a:endCxn id="18" idx="0"/>
          </p:cNvCxnSpPr>
          <p:nvPr/>
        </p:nvCxnSpPr>
        <p:spPr>
          <a:xfrm>
            <a:off x="1641141" y="2080073"/>
            <a:ext cx="0" cy="6882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99365" y="1156743"/>
            <a:ext cx="2547586" cy="332398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File name</a:t>
            </a:r>
            <a:r>
              <a:rPr lang="en-US" sz="1400" dirty="0" smtClean="0"/>
              <a:t>: A.txt</a:t>
            </a:r>
          </a:p>
          <a:p>
            <a:r>
              <a:rPr lang="en-US" sz="1400" u="sng" dirty="0" smtClean="0"/>
              <a:t>MERGED CONTENT</a:t>
            </a:r>
            <a:endParaRPr lang="en-US" sz="1400" dirty="0" smtClean="0"/>
          </a:p>
          <a:p>
            <a:r>
              <a:rPr lang="en-US" sz="1400" u="sng" dirty="0" smtClean="0"/>
              <a:t>Content</a:t>
            </a:r>
            <a:r>
              <a:rPr lang="en-US" sz="1400" dirty="0" smtClean="0"/>
              <a:t>:</a:t>
            </a:r>
          </a:p>
          <a:p>
            <a:r>
              <a:rPr lang="en-US" sz="2400" dirty="0"/>
              <a:t>1</a:t>
            </a:r>
          </a:p>
          <a:p>
            <a:endParaRPr lang="en-US" sz="2400" dirty="0" smtClean="0"/>
          </a:p>
          <a:p>
            <a:r>
              <a:rPr lang="en-US" sz="2400" dirty="0" smtClean="0"/>
              <a:t>3</a:t>
            </a:r>
            <a:endParaRPr lang="en-US" sz="2400" dirty="0"/>
          </a:p>
          <a:p>
            <a:r>
              <a:rPr lang="en-US" sz="2400" dirty="0"/>
              <a:t>4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300363" y="2196253"/>
            <a:ext cx="2729440" cy="341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Stav want Moti version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838200" y="1156743"/>
            <a:ext cx="10093657" cy="4793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/>
              <a:t>Merge from Moti to stav is: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Look at all the changes from the version of the closest common parent to each commit and give me (stav) all the changes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3600" u="sng" dirty="0" smtClean="0">
                <a:solidFill>
                  <a:schemeClr val="bg1"/>
                </a:solidFill>
              </a:rPr>
              <a:t>Moti HAVE AND I DON’T HAVE</a:t>
            </a:r>
            <a:endParaRPr lang="en-US" sz="3600" u="sng" dirty="0">
              <a:solidFill>
                <a:schemeClr val="bg1"/>
              </a:solidFill>
            </a:endParaRPr>
          </a:p>
        </p:txBody>
      </p:sp>
      <p:pic>
        <p:nvPicPr>
          <p:cNvPr id="47" name="Picture 2" descr="תוצאת תמונה עבור ‪it's sucks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3" y="1611295"/>
            <a:ext cx="7624425" cy="337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95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9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4. Git </a:t>
            </a:r>
            <a:r>
              <a:rPr lang="en-US" sz="3600" dirty="0"/>
              <a:t>merge </a:t>
            </a:r>
            <a:r>
              <a:rPr lang="en-US" sz="3600" dirty="0" smtClean="0"/>
              <a:t>operation – </a:t>
            </a:r>
            <a:r>
              <a:rPr lang="en-US" sz="3600" dirty="0" smtClean="0"/>
              <a:t>A closer </a:t>
            </a:r>
            <a:r>
              <a:rPr lang="en-US" sz="3600" dirty="0" smtClean="0"/>
              <a:t>look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5534" y="971097"/>
            <a:ext cx="11887200" cy="540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57641" y="2764962"/>
            <a:ext cx="2547585" cy="35394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File name</a:t>
            </a:r>
            <a:r>
              <a:rPr lang="en-US" sz="1400" dirty="0" smtClean="0"/>
              <a:t>: A.txt</a:t>
            </a:r>
          </a:p>
          <a:p>
            <a:r>
              <a:rPr lang="en-US" sz="1400" u="sng" dirty="0" smtClean="0"/>
              <a:t>Id</a:t>
            </a:r>
            <a:r>
              <a:rPr lang="en-US" sz="1400" dirty="0" smtClean="0"/>
              <a:t>: 1234575</a:t>
            </a:r>
          </a:p>
          <a:p>
            <a:r>
              <a:rPr lang="en-US" sz="1400" u="sng" dirty="0" smtClean="0"/>
              <a:t>Author</a:t>
            </a:r>
            <a:r>
              <a:rPr lang="en-US" sz="1400" dirty="0" smtClean="0"/>
              <a:t>: Stav Alfi</a:t>
            </a:r>
          </a:p>
          <a:p>
            <a:r>
              <a:rPr lang="en-US" sz="1400" u="sng" dirty="0" smtClean="0"/>
              <a:t>Content</a:t>
            </a:r>
            <a:r>
              <a:rPr lang="en-US" sz="1400" dirty="0" smtClean="0"/>
              <a:t>: </a:t>
            </a:r>
          </a:p>
          <a:p>
            <a:r>
              <a:rPr lang="en-US" sz="2400" dirty="0" smtClean="0"/>
              <a:t>1</a:t>
            </a:r>
          </a:p>
          <a:p>
            <a:r>
              <a:rPr lang="en-US" sz="2400" dirty="0"/>
              <a:t>22222222</a:t>
            </a:r>
            <a:endParaRPr lang="en-US" sz="2400" dirty="0" smtClean="0"/>
          </a:p>
          <a:p>
            <a:r>
              <a:rPr lang="en-US" sz="2400" dirty="0" smtClean="0"/>
              <a:t>3</a:t>
            </a:r>
          </a:p>
          <a:p>
            <a:r>
              <a:rPr lang="en-US" sz="2400" dirty="0" smtClean="0"/>
              <a:t>4</a:t>
            </a:r>
          </a:p>
          <a:p>
            <a:r>
              <a:rPr lang="en-US" sz="2400" dirty="0" smtClean="0"/>
              <a:t>5</a:t>
            </a:r>
          </a:p>
          <a:p>
            <a:r>
              <a:rPr lang="en-US" sz="2400" dirty="0" smtClean="0"/>
              <a:t>6</a:t>
            </a:r>
          </a:p>
          <a:p>
            <a:r>
              <a:rPr lang="en-US" sz="2400" dirty="0" smtClean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3217" y="6473386"/>
            <a:ext cx="119190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Blob =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1212" y="6473386"/>
            <a:ext cx="14079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Tree =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7183" y="6488668"/>
            <a:ext cx="9985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57640" y="1149630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first1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sasd627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27" name="Straight Arrow Connector 26"/>
          <p:cNvCxnSpPr>
            <a:stCxn id="15" idx="2"/>
            <a:endCxn id="6" idx="0"/>
          </p:cNvCxnSpPr>
          <p:nvPr/>
        </p:nvCxnSpPr>
        <p:spPr>
          <a:xfrm>
            <a:off x="10431433" y="2072960"/>
            <a:ext cx="1" cy="69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348" y="2768279"/>
            <a:ext cx="2547586" cy="35394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File name</a:t>
            </a:r>
            <a:r>
              <a:rPr lang="en-US" sz="1400" dirty="0" smtClean="0"/>
              <a:t>: A.txt</a:t>
            </a:r>
          </a:p>
          <a:p>
            <a:r>
              <a:rPr lang="en-US" sz="1400" u="sng" dirty="0" smtClean="0"/>
              <a:t>Id</a:t>
            </a:r>
            <a:r>
              <a:rPr lang="en-US" sz="1400" dirty="0" smtClean="0"/>
              <a:t>: 1234573</a:t>
            </a:r>
          </a:p>
          <a:p>
            <a:r>
              <a:rPr lang="en-US" sz="1400" u="sng" dirty="0" smtClean="0"/>
              <a:t>Author</a:t>
            </a:r>
            <a:r>
              <a:rPr lang="en-US" sz="1400" dirty="0" smtClean="0"/>
              <a:t>: Stav Alfi</a:t>
            </a:r>
          </a:p>
          <a:p>
            <a:r>
              <a:rPr lang="en-US" sz="1400" u="sng" dirty="0" smtClean="0"/>
              <a:t>Content</a:t>
            </a:r>
            <a:r>
              <a:rPr lang="en-US" sz="1400" dirty="0" smtClean="0"/>
              <a:t>: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367348" y="1156743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second2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dsagdf28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55" name="Straight Arrow Connector 54"/>
          <p:cNvCxnSpPr>
            <a:stCxn id="54" idx="2"/>
            <a:endCxn id="18" idx="0"/>
          </p:cNvCxnSpPr>
          <p:nvPr/>
        </p:nvCxnSpPr>
        <p:spPr>
          <a:xfrm>
            <a:off x="1641141" y="2080073"/>
            <a:ext cx="0" cy="6882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loud 2"/>
          <p:cNvSpPr/>
          <p:nvPr/>
        </p:nvSpPr>
        <p:spPr>
          <a:xfrm>
            <a:off x="5342062" y="1070977"/>
            <a:ext cx="1042849" cy="615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54" idx="3"/>
            <a:endCxn id="3" idx="2"/>
          </p:cNvCxnSpPr>
          <p:nvPr/>
        </p:nvCxnSpPr>
        <p:spPr>
          <a:xfrm flipV="1">
            <a:off x="2914934" y="1378613"/>
            <a:ext cx="2430363" cy="2397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1"/>
            <a:endCxn id="3" idx="0"/>
          </p:cNvCxnSpPr>
          <p:nvPr/>
        </p:nvCxnSpPr>
        <p:spPr>
          <a:xfrm flipH="1" flipV="1">
            <a:off x="6384042" y="1378613"/>
            <a:ext cx="2773598" cy="23268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22205" y="3380125"/>
            <a:ext cx="2082560" cy="2893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File name</a:t>
            </a:r>
            <a:r>
              <a:rPr lang="en-US" sz="1400" dirty="0" smtClean="0"/>
              <a:t>: A.txt</a:t>
            </a:r>
          </a:p>
          <a:p>
            <a:r>
              <a:rPr lang="en-US" sz="1400" u="sng" dirty="0" smtClean="0"/>
              <a:t>Id</a:t>
            </a:r>
            <a:r>
              <a:rPr lang="en-US" sz="1400" dirty="0" smtClean="0"/>
              <a:t>: 1234573</a:t>
            </a:r>
          </a:p>
          <a:p>
            <a:r>
              <a:rPr lang="en-US" sz="1400" u="sng" dirty="0" smtClean="0"/>
              <a:t>Author</a:t>
            </a:r>
            <a:r>
              <a:rPr lang="en-US" sz="1400" dirty="0" smtClean="0"/>
              <a:t>: Roni Lolo</a:t>
            </a:r>
          </a:p>
          <a:p>
            <a:r>
              <a:rPr lang="en-US" sz="1400" u="sng" dirty="0" smtClean="0"/>
              <a:t>Content</a:t>
            </a:r>
            <a:r>
              <a:rPr lang="en-US" sz="1400" dirty="0" smtClean="0"/>
              <a:t>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64740" y="2152129"/>
            <a:ext cx="379749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closest common parent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3542654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24" name="Straight Arrow Connector 23"/>
          <p:cNvCxnSpPr>
            <a:stCxn id="23" idx="2"/>
            <a:endCxn id="22" idx="0"/>
          </p:cNvCxnSpPr>
          <p:nvPr/>
        </p:nvCxnSpPr>
        <p:spPr>
          <a:xfrm flipH="1">
            <a:off x="5863485" y="3075459"/>
            <a:ext cx="1" cy="3046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" idx="1"/>
            <a:endCxn id="23" idx="0"/>
          </p:cNvCxnSpPr>
          <p:nvPr/>
        </p:nvCxnSpPr>
        <p:spPr>
          <a:xfrm flipH="1">
            <a:off x="5863486" y="1685594"/>
            <a:ext cx="1" cy="4665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http://pmtips.net/wp-content/uploads/2012/06/hands-on-P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47" y="330623"/>
            <a:ext cx="8691506" cy="579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2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Most </a:t>
            </a:r>
            <a:r>
              <a:rPr lang="en-US" dirty="0"/>
              <a:t>asked questions about local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Restoring a previous version of your </a:t>
            </a:r>
            <a:r>
              <a:rPr lang="en-US" dirty="0" smtClean="0">
                <a:hlinkClick r:id="rId2"/>
              </a:rPr>
              <a:t>project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I’m in detached head state. What do I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edit </a:t>
            </a:r>
            <a:r>
              <a:rPr lang="en-US" dirty="0" smtClean="0"/>
              <a:t>my </a:t>
            </a:r>
            <a:r>
              <a:rPr lang="en-US" dirty="0" smtClean="0"/>
              <a:t>friend’s code </a:t>
            </a:r>
            <a:r>
              <a:rPr lang="en-US" dirty="0" smtClean="0"/>
              <a:t>which is written </a:t>
            </a:r>
            <a:r>
              <a:rPr lang="en-US" dirty="0" smtClean="0"/>
              <a:t>in a specific time in history?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I merge my friend’s code to my code?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merged and got too much conflicts. I don’t know what to do. How do I abort the merge?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shouldn’t be saved in Git repository?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delete a commit?</a:t>
            </a:r>
          </a:p>
        </p:txBody>
      </p:sp>
    </p:spTree>
    <p:extLst>
      <p:ext uri="{BB962C8B-B14F-4D97-AF65-F5344CB8AC3E}">
        <p14:creationId xmlns:p14="http://schemas.microsoft.com/office/powerpoint/2010/main" val="16143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תמונה קשור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10" y="748246"/>
            <a:ext cx="7265490" cy="544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5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</a:t>
            </a:r>
            <a:r>
              <a:rPr lang="en-US" dirty="0" smtClean="0"/>
              <a:t>we didn’t cover </a:t>
            </a:r>
            <a:r>
              <a:rPr lang="en-US" dirty="0"/>
              <a:t>about local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How to really control what gets </a:t>
            </a:r>
            <a:r>
              <a:rPr lang="en-US" dirty="0" smtClean="0"/>
              <a:t>into </a:t>
            </a:r>
            <a:r>
              <a:rPr lang="en-US" dirty="0" smtClean="0"/>
              <a:t>a merge commit?</a:t>
            </a:r>
          </a:p>
          <a:p>
            <a:pPr marL="0" indent="0">
              <a:buNone/>
            </a:pPr>
            <a:r>
              <a:rPr lang="en-US" dirty="0" smtClean="0"/>
              <a:t>2. How to move to a different branch when I have staged work?</a:t>
            </a:r>
          </a:p>
          <a:p>
            <a:pPr marL="0" indent="0">
              <a:buNone/>
            </a:pPr>
            <a:r>
              <a:rPr lang="en-US" dirty="0" smtClean="0"/>
              <a:t>3. How to replace a commit with a different content?</a:t>
            </a:r>
          </a:p>
          <a:p>
            <a:pPr marL="0" indent="0">
              <a:buNone/>
            </a:pPr>
            <a:r>
              <a:rPr lang="en-US" dirty="0" smtClean="0"/>
              <a:t>4. How to see differences between the content of 2 branches/commits?</a:t>
            </a:r>
          </a:p>
          <a:p>
            <a:pPr marL="0" indent="0">
              <a:buNone/>
            </a:pPr>
            <a:r>
              <a:rPr lang="en-US" dirty="0" smtClean="0"/>
              <a:t>5. How to search in Git history?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16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we didn’t cover </a:t>
            </a:r>
            <a:r>
              <a:rPr lang="en-US" dirty="0"/>
              <a:t>about </a:t>
            </a:r>
            <a:r>
              <a:rPr lang="en-US" dirty="0" smtClean="0"/>
              <a:t>remote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Save our commits and branches in a remote server = git push</a:t>
            </a:r>
          </a:p>
          <a:p>
            <a:pPr marL="514350" indent="-514350">
              <a:buAutoNum type="arabicPeriod"/>
            </a:pPr>
            <a:r>
              <a:rPr lang="en-US" dirty="0" smtClean="0"/>
              <a:t>Getting commits </a:t>
            </a:r>
            <a:r>
              <a:rPr lang="en-US" dirty="0" smtClean="0"/>
              <a:t>which our </a:t>
            </a:r>
            <a:r>
              <a:rPr lang="en-US" dirty="0" smtClean="0"/>
              <a:t>friends made from the server = git fetch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is branch protection? 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is a pull request and why do we need it?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are </a:t>
            </a:r>
            <a:r>
              <a:rPr lang="en-US" dirty="0" smtClean="0"/>
              <a:t>Git </a:t>
            </a:r>
            <a:r>
              <a:rPr lang="en-US" dirty="0" err="1" smtClean="0"/>
              <a:t>WebHooks</a:t>
            </a:r>
            <a:r>
              <a:rPr lang="en-US" dirty="0" smtClean="0"/>
              <a:t> and </a:t>
            </a:r>
            <a:r>
              <a:rPr lang="en-US" dirty="0"/>
              <a:t>h</a:t>
            </a:r>
            <a:r>
              <a:rPr lang="en-US" dirty="0" smtClean="0"/>
              <a:t>ow we communicate </a:t>
            </a:r>
            <a:r>
              <a:rPr lang="en-US" dirty="0" smtClean="0"/>
              <a:t>between Bitbucket &amp; Jenkins </a:t>
            </a:r>
            <a:r>
              <a:rPr lang="en-US" u="sng" dirty="0" smtClean="0"/>
              <a:t>(Both directions)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51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a source control?</a:t>
            </a:r>
          </a:p>
          <a:p>
            <a:r>
              <a:rPr lang="en-US" dirty="0" smtClean="0"/>
              <a:t>How does Git save our project history internally?</a:t>
            </a:r>
          </a:p>
          <a:p>
            <a:r>
              <a:rPr lang="en-US" dirty="0" smtClean="0"/>
              <a:t>Introduction to Git areas</a:t>
            </a:r>
          </a:p>
          <a:p>
            <a:r>
              <a:rPr lang="en-US" dirty="0" smtClean="0"/>
              <a:t>Git merge operation</a:t>
            </a:r>
          </a:p>
          <a:p>
            <a:r>
              <a:rPr lang="en-US" dirty="0" smtClean="0"/>
              <a:t>Most asked questions about local work</a:t>
            </a:r>
          </a:p>
        </p:txBody>
      </p:sp>
    </p:spTree>
    <p:extLst>
      <p:ext uri="{BB962C8B-B14F-4D97-AF65-F5344CB8AC3E}">
        <p14:creationId xmlns:p14="http://schemas.microsoft.com/office/powerpoint/2010/main" val="23620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Why do we need a source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</a:p>
          <a:p>
            <a:r>
              <a:rPr lang="en-US" dirty="0" smtClean="0"/>
              <a:t>Backup</a:t>
            </a:r>
          </a:p>
          <a:p>
            <a:r>
              <a:rPr lang="en-US" dirty="0" smtClean="0"/>
              <a:t>Backup</a:t>
            </a:r>
          </a:p>
          <a:p>
            <a:r>
              <a:rPr lang="en-US" dirty="0" smtClean="0"/>
              <a:t>Backup</a:t>
            </a:r>
          </a:p>
          <a:p>
            <a:r>
              <a:rPr lang="en-US" dirty="0" smtClean="0"/>
              <a:t>A search tool</a:t>
            </a:r>
          </a:p>
          <a:p>
            <a:r>
              <a:rPr lang="en-US" dirty="0" smtClean="0"/>
              <a:t>A merge tool</a:t>
            </a:r>
          </a:p>
          <a:p>
            <a:r>
              <a:rPr lang="en-US" dirty="0" smtClean="0"/>
              <a:t>A distributed solution for remotely working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How does Git save our project history internally?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 types of objects:</a:t>
            </a:r>
          </a:p>
          <a:p>
            <a:pPr marL="514350" indent="-514350">
              <a:buAutoNum type="arabicPeriod"/>
            </a:pPr>
            <a:r>
              <a:rPr lang="en-US" dirty="0" smtClean="0"/>
              <a:t>Blob</a:t>
            </a:r>
          </a:p>
          <a:p>
            <a:pPr marL="514350" indent="-514350">
              <a:buAutoNum type="arabicPeriod"/>
            </a:pPr>
            <a:r>
              <a:rPr lang="en-US" dirty="0" smtClean="0"/>
              <a:t>Tree</a:t>
            </a:r>
          </a:p>
          <a:p>
            <a:pPr marL="514350" indent="-514350">
              <a:buAutoNum type="arabicPeriod"/>
            </a:pPr>
            <a:r>
              <a:rPr lang="en-US" dirty="0" smtClean="0"/>
              <a:t>Commit</a:t>
            </a:r>
          </a:p>
          <a:p>
            <a:pPr marL="514350" indent="-514350">
              <a:buAutoNum type="arabicPeriod"/>
            </a:pPr>
            <a:r>
              <a:rPr lang="en-US" dirty="0" smtClean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9535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9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 How does Git save our project history internally?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5534" y="2333767"/>
            <a:ext cx="11887200" cy="32891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99092" y="2470245"/>
            <a:ext cx="1988023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File name</a:t>
            </a:r>
            <a:r>
              <a:rPr lang="en-US" dirty="0" smtClean="0"/>
              <a:t>: A.txt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blabla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3217" y="6473386"/>
            <a:ext cx="119190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Blob =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1212" y="6473386"/>
            <a:ext cx="14079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Tree =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7183" y="6488668"/>
            <a:ext cx="9985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99092" y="3489361"/>
            <a:ext cx="1988023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File name</a:t>
            </a:r>
            <a:r>
              <a:rPr lang="en-US" dirty="0" smtClean="0"/>
              <a:t>: B.txt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1234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99092" y="4532127"/>
            <a:ext cx="1988023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File name</a:t>
            </a:r>
            <a:r>
              <a:rPr lang="en-US" dirty="0" smtClean="0"/>
              <a:t>: C.txt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Yossi bill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abide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67183" y="3070409"/>
            <a:ext cx="2256431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Folder name</a:t>
            </a:r>
            <a:r>
              <a:rPr lang="en-US" dirty="0" smtClean="0"/>
              <a:t>: folder1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Adam Lolo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30804" y="3627860"/>
            <a:ext cx="2256431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Folder name</a:t>
            </a:r>
            <a:r>
              <a:rPr lang="en-US" dirty="0" smtClean="0"/>
              <a:t>: project1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1426" y="3627859"/>
            <a:ext cx="254758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first1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17" name="Straight Arrow Connector 16"/>
          <p:cNvCxnSpPr>
            <a:stCxn id="13" idx="3"/>
            <a:endCxn id="6" idx="1"/>
          </p:cNvCxnSpPr>
          <p:nvPr/>
        </p:nvCxnSpPr>
        <p:spPr>
          <a:xfrm flipV="1">
            <a:off x="9223614" y="2931910"/>
            <a:ext cx="575478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1" idx="1"/>
          </p:cNvCxnSpPr>
          <p:nvPr/>
        </p:nvCxnSpPr>
        <p:spPr>
          <a:xfrm>
            <a:off x="9223614" y="3393575"/>
            <a:ext cx="575478" cy="55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 flipV="1">
            <a:off x="6487235" y="3393575"/>
            <a:ext cx="479948" cy="55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4" idx="1"/>
          </p:cNvCxnSpPr>
          <p:nvPr/>
        </p:nvCxnSpPr>
        <p:spPr>
          <a:xfrm>
            <a:off x="2899012" y="3951025"/>
            <a:ext cx="13317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" idx="3"/>
            <a:endCxn id="12" idx="1"/>
          </p:cNvCxnSpPr>
          <p:nvPr/>
        </p:nvCxnSpPr>
        <p:spPr>
          <a:xfrm>
            <a:off x="9319144" y="4471592"/>
            <a:ext cx="479948" cy="52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62713" y="4148426"/>
            <a:ext cx="2256431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Folder name</a:t>
            </a:r>
            <a:r>
              <a:rPr lang="en-US" dirty="0" smtClean="0"/>
              <a:t>: folder2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Adam Lolo</a:t>
            </a:r>
          </a:p>
        </p:txBody>
      </p:sp>
      <p:cxnSp>
        <p:nvCxnSpPr>
          <p:cNvPr id="22" name="Straight Arrow Connector 21"/>
          <p:cNvCxnSpPr>
            <a:stCxn id="14" idx="3"/>
            <a:endCxn id="20" idx="1"/>
          </p:cNvCxnSpPr>
          <p:nvPr/>
        </p:nvCxnSpPr>
        <p:spPr>
          <a:xfrm>
            <a:off x="6487235" y="3951026"/>
            <a:ext cx="575478" cy="52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13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9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 How does Git save our project history internally?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5534" y="971097"/>
            <a:ext cx="11887200" cy="540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99092" y="3316407"/>
            <a:ext cx="1988023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File name</a:t>
            </a:r>
            <a:r>
              <a:rPr lang="en-US" dirty="0" smtClean="0"/>
              <a:t>: A.txt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blabla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3217" y="6473386"/>
            <a:ext cx="119190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Blob =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1212" y="6473386"/>
            <a:ext cx="14079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Tree =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7183" y="6488668"/>
            <a:ext cx="9985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99092" y="4335523"/>
            <a:ext cx="1988023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File name</a:t>
            </a:r>
            <a:r>
              <a:rPr lang="en-US" dirty="0" smtClean="0"/>
              <a:t>: B.txt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1234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99092" y="5378289"/>
            <a:ext cx="1988023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File name</a:t>
            </a:r>
            <a:r>
              <a:rPr lang="en-US" dirty="0" smtClean="0"/>
              <a:t>: C.txt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Yossi bill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abide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67183" y="3916571"/>
            <a:ext cx="2256431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Folder name</a:t>
            </a:r>
            <a:r>
              <a:rPr lang="en-US" dirty="0" smtClean="0"/>
              <a:t>: folder1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Adam Lolo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6158" y="4474020"/>
            <a:ext cx="2256431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Folder name</a:t>
            </a:r>
            <a:r>
              <a:rPr lang="en-US" dirty="0" smtClean="0"/>
              <a:t>: project1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1426" y="4474021"/>
            <a:ext cx="254758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first1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17" name="Straight Arrow Connector 16"/>
          <p:cNvCxnSpPr>
            <a:stCxn id="13" idx="3"/>
            <a:endCxn id="6" idx="1"/>
          </p:cNvCxnSpPr>
          <p:nvPr/>
        </p:nvCxnSpPr>
        <p:spPr>
          <a:xfrm flipV="1">
            <a:off x="9223614" y="3778072"/>
            <a:ext cx="575478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1" idx="1"/>
          </p:cNvCxnSpPr>
          <p:nvPr/>
        </p:nvCxnSpPr>
        <p:spPr>
          <a:xfrm>
            <a:off x="9223614" y="4239737"/>
            <a:ext cx="575478" cy="55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 flipV="1">
            <a:off x="6092589" y="4239737"/>
            <a:ext cx="874594" cy="55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1" idx="3"/>
            <a:endCxn id="12" idx="1"/>
          </p:cNvCxnSpPr>
          <p:nvPr/>
        </p:nvCxnSpPr>
        <p:spPr>
          <a:xfrm>
            <a:off x="9354402" y="5316044"/>
            <a:ext cx="444690" cy="52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4" idx="1"/>
          </p:cNvCxnSpPr>
          <p:nvPr/>
        </p:nvCxnSpPr>
        <p:spPr>
          <a:xfrm flipV="1">
            <a:off x="2899012" y="4797186"/>
            <a:ext cx="937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99092" y="2179864"/>
            <a:ext cx="1988023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File name</a:t>
            </a:r>
            <a:r>
              <a:rPr lang="en-US" dirty="0" smtClean="0"/>
              <a:t>: A.txt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blabla123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45660" y="3236712"/>
            <a:ext cx="11541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799092" y="1128085"/>
            <a:ext cx="1988023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File name</a:t>
            </a:r>
            <a:r>
              <a:rPr lang="en-US" dirty="0" smtClean="0"/>
              <a:t>: D.txt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Lallana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8210" y="2203076"/>
            <a:ext cx="2256431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Folder name</a:t>
            </a:r>
            <a:r>
              <a:rPr lang="en-US" dirty="0" smtClean="0"/>
              <a:t>: folder1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Adam Lolo</a:t>
            </a:r>
          </a:p>
        </p:txBody>
      </p:sp>
      <p:cxnSp>
        <p:nvCxnSpPr>
          <p:cNvPr id="26" name="Straight Arrow Connector 25"/>
          <p:cNvCxnSpPr>
            <a:stCxn id="25" idx="3"/>
            <a:endCxn id="18" idx="1"/>
          </p:cNvCxnSpPr>
          <p:nvPr/>
        </p:nvCxnSpPr>
        <p:spPr>
          <a:xfrm>
            <a:off x="9364641" y="2526242"/>
            <a:ext cx="434451" cy="115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3"/>
            <a:endCxn id="11" idx="1"/>
          </p:cNvCxnSpPr>
          <p:nvPr/>
        </p:nvCxnSpPr>
        <p:spPr>
          <a:xfrm>
            <a:off x="9364641" y="2526242"/>
            <a:ext cx="434451" cy="227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97971" y="4992878"/>
            <a:ext cx="2256431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Folder name</a:t>
            </a:r>
            <a:r>
              <a:rPr lang="en-US" dirty="0" smtClean="0"/>
              <a:t>: folder2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Adam Lolo</a:t>
            </a:r>
          </a:p>
        </p:txBody>
      </p:sp>
      <p:cxnSp>
        <p:nvCxnSpPr>
          <p:cNvPr id="33" name="Straight Arrow Connector 32"/>
          <p:cNvCxnSpPr>
            <a:stCxn id="14" idx="3"/>
            <a:endCxn id="31" idx="1"/>
          </p:cNvCxnSpPr>
          <p:nvPr/>
        </p:nvCxnSpPr>
        <p:spPr>
          <a:xfrm>
            <a:off x="6092589" y="4797186"/>
            <a:ext cx="1005382" cy="5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36157" y="1810144"/>
            <a:ext cx="2256431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Folder name</a:t>
            </a:r>
            <a:r>
              <a:rPr lang="en-US" dirty="0" smtClean="0"/>
              <a:t>: project1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37" name="Straight Arrow Connector 36"/>
          <p:cNvCxnSpPr>
            <a:stCxn id="36" idx="3"/>
            <a:endCxn id="24" idx="1"/>
          </p:cNvCxnSpPr>
          <p:nvPr/>
        </p:nvCxnSpPr>
        <p:spPr>
          <a:xfrm flipV="1">
            <a:off x="6092588" y="1589750"/>
            <a:ext cx="3706504" cy="543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3"/>
            <a:endCxn id="31" idx="1"/>
          </p:cNvCxnSpPr>
          <p:nvPr/>
        </p:nvCxnSpPr>
        <p:spPr>
          <a:xfrm>
            <a:off x="6092588" y="2133310"/>
            <a:ext cx="1005383" cy="318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3"/>
            <a:endCxn id="25" idx="1"/>
          </p:cNvCxnSpPr>
          <p:nvPr/>
        </p:nvCxnSpPr>
        <p:spPr>
          <a:xfrm>
            <a:off x="6092588" y="2133310"/>
            <a:ext cx="1015622" cy="39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1426" y="1810144"/>
            <a:ext cx="254758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second2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55" name="Straight Arrow Connector 54"/>
          <p:cNvCxnSpPr>
            <a:stCxn id="54" idx="3"/>
            <a:endCxn id="36" idx="1"/>
          </p:cNvCxnSpPr>
          <p:nvPr/>
        </p:nvCxnSpPr>
        <p:spPr>
          <a:xfrm>
            <a:off x="2899012" y="2133310"/>
            <a:ext cx="937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  <a:endCxn id="15" idx="0"/>
          </p:cNvCxnSpPr>
          <p:nvPr/>
        </p:nvCxnSpPr>
        <p:spPr>
          <a:xfrm>
            <a:off x="1625219" y="2456475"/>
            <a:ext cx="0" cy="2017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3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  <p:bldP spid="36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9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 How does Git save our project history internally?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5534" y="971097"/>
            <a:ext cx="11887200" cy="540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99092" y="3275463"/>
            <a:ext cx="1988023" cy="9541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File name</a:t>
            </a:r>
            <a:r>
              <a:rPr lang="en-US" sz="1400" dirty="0" smtClean="0"/>
              <a:t>: A.txt</a:t>
            </a:r>
          </a:p>
          <a:p>
            <a:r>
              <a:rPr lang="en-US" sz="1400" u="sng" dirty="0" smtClean="0"/>
              <a:t>Id</a:t>
            </a:r>
            <a:r>
              <a:rPr lang="en-US" sz="1400" dirty="0" smtClean="0"/>
              <a:t>: 1234575</a:t>
            </a:r>
          </a:p>
          <a:p>
            <a:r>
              <a:rPr lang="en-US" sz="1400" u="sng" dirty="0" smtClean="0"/>
              <a:t>Author</a:t>
            </a:r>
            <a:r>
              <a:rPr lang="en-US" sz="1400" dirty="0" smtClean="0"/>
              <a:t>: Stav Alfi</a:t>
            </a:r>
          </a:p>
          <a:p>
            <a:r>
              <a:rPr lang="en-US" sz="1400" u="sng" dirty="0" smtClean="0"/>
              <a:t>Content</a:t>
            </a:r>
            <a:r>
              <a:rPr lang="en-US" sz="1400" dirty="0" smtClean="0"/>
              <a:t>: blabla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3217" y="6473386"/>
            <a:ext cx="119190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Blob =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1212" y="6473386"/>
            <a:ext cx="14079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Tree =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7183" y="6488668"/>
            <a:ext cx="9985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99092" y="4294579"/>
            <a:ext cx="1988023" cy="9541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File name</a:t>
            </a:r>
            <a:r>
              <a:rPr lang="en-US" sz="1400" dirty="0" smtClean="0"/>
              <a:t>: B.txt</a:t>
            </a:r>
          </a:p>
          <a:p>
            <a:r>
              <a:rPr lang="en-US" sz="1400" u="sng" dirty="0" smtClean="0"/>
              <a:t>Id</a:t>
            </a:r>
            <a:r>
              <a:rPr lang="en-US" sz="1400" dirty="0" smtClean="0"/>
              <a:t>: 1234576</a:t>
            </a:r>
          </a:p>
          <a:p>
            <a:r>
              <a:rPr lang="en-US" sz="1400" u="sng" dirty="0" smtClean="0"/>
              <a:t>Author</a:t>
            </a:r>
            <a:r>
              <a:rPr lang="en-US" sz="1400" dirty="0" smtClean="0"/>
              <a:t>: Stav Alfi</a:t>
            </a:r>
          </a:p>
          <a:p>
            <a:r>
              <a:rPr lang="en-US" sz="1400" u="sng" dirty="0" smtClean="0"/>
              <a:t>Content</a:t>
            </a:r>
            <a:r>
              <a:rPr lang="en-US" sz="1400" dirty="0" smtClean="0"/>
              <a:t>: 1234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99092" y="5337345"/>
            <a:ext cx="1988023" cy="9541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File name</a:t>
            </a:r>
            <a:r>
              <a:rPr lang="en-US" sz="1400" dirty="0" smtClean="0"/>
              <a:t>: C.txt</a:t>
            </a:r>
          </a:p>
          <a:p>
            <a:r>
              <a:rPr lang="en-US" sz="1400" u="sng" dirty="0" smtClean="0"/>
              <a:t>Id</a:t>
            </a:r>
            <a:r>
              <a:rPr lang="en-US" sz="1400" dirty="0" smtClean="0"/>
              <a:t>: 1234577</a:t>
            </a:r>
          </a:p>
          <a:p>
            <a:r>
              <a:rPr lang="en-US" sz="1400" u="sng" dirty="0" smtClean="0"/>
              <a:t>Author</a:t>
            </a:r>
            <a:r>
              <a:rPr lang="en-US" sz="1400" dirty="0" smtClean="0"/>
              <a:t>: Yossi bill</a:t>
            </a:r>
          </a:p>
          <a:p>
            <a:r>
              <a:rPr lang="en-US" sz="1400" u="sng" dirty="0" smtClean="0"/>
              <a:t>Content</a:t>
            </a:r>
            <a:r>
              <a:rPr lang="en-US" sz="1400" dirty="0" smtClean="0"/>
              <a:t>: abide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67183" y="3916571"/>
            <a:ext cx="2256431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Folder name</a:t>
            </a:r>
            <a:r>
              <a:rPr lang="en-US" dirty="0" smtClean="0"/>
              <a:t>: folder1</a:t>
            </a:r>
          </a:p>
          <a:p>
            <a:r>
              <a:rPr lang="en-US" u="sng" dirty="0" smtClean="0"/>
              <a:t>Id</a:t>
            </a:r>
            <a:r>
              <a:rPr lang="en-US" dirty="0" smtClean="0"/>
              <a:t>: 123457134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Adam Lolo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36158" y="4474020"/>
            <a:ext cx="2256431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Folder name</a:t>
            </a:r>
            <a:r>
              <a:rPr lang="en-US" dirty="0" smtClean="0"/>
              <a:t>: project1</a:t>
            </a:r>
          </a:p>
          <a:p>
            <a:r>
              <a:rPr lang="en-US" u="sng" dirty="0" smtClean="0"/>
              <a:t>Id</a:t>
            </a:r>
            <a:r>
              <a:rPr lang="en-US" dirty="0" smtClean="0"/>
              <a:t>: 1234574643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1426" y="4474021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first1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17" name="Straight Arrow Connector 16"/>
          <p:cNvCxnSpPr>
            <a:stCxn id="13" idx="3"/>
            <a:endCxn id="6" idx="1"/>
          </p:cNvCxnSpPr>
          <p:nvPr/>
        </p:nvCxnSpPr>
        <p:spPr>
          <a:xfrm flipV="1">
            <a:off x="9223614" y="3752517"/>
            <a:ext cx="575478" cy="62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1" idx="1"/>
          </p:cNvCxnSpPr>
          <p:nvPr/>
        </p:nvCxnSpPr>
        <p:spPr>
          <a:xfrm>
            <a:off x="9223614" y="4378236"/>
            <a:ext cx="575478" cy="39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 flipV="1">
            <a:off x="6092589" y="4378236"/>
            <a:ext cx="874594" cy="55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1" idx="3"/>
            <a:endCxn id="12" idx="1"/>
          </p:cNvCxnSpPr>
          <p:nvPr/>
        </p:nvCxnSpPr>
        <p:spPr>
          <a:xfrm>
            <a:off x="9354402" y="5454543"/>
            <a:ext cx="444690" cy="35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3"/>
            <a:endCxn id="14" idx="1"/>
          </p:cNvCxnSpPr>
          <p:nvPr/>
        </p:nvCxnSpPr>
        <p:spPr>
          <a:xfrm flipV="1">
            <a:off x="2899012" y="4935685"/>
            <a:ext cx="937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99092" y="2138920"/>
            <a:ext cx="1988023" cy="9541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File name</a:t>
            </a:r>
            <a:r>
              <a:rPr lang="en-US" sz="1400" dirty="0" smtClean="0"/>
              <a:t>: A.txt</a:t>
            </a:r>
          </a:p>
          <a:p>
            <a:r>
              <a:rPr lang="en-US" sz="1400" u="sng" dirty="0" smtClean="0"/>
              <a:t>Id</a:t>
            </a:r>
            <a:r>
              <a:rPr lang="en-US" sz="1400" dirty="0" smtClean="0"/>
              <a:t>: 1234573</a:t>
            </a:r>
          </a:p>
          <a:p>
            <a:r>
              <a:rPr lang="en-US" sz="1400" u="sng" dirty="0" smtClean="0"/>
              <a:t>Author</a:t>
            </a:r>
            <a:r>
              <a:rPr lang="en-US" sz="1400" dirty="0" smtClean="0"/>
              <a:t>: Stav Alfi</a:t>
            </a:r>
          </a:p>
          <a:p>
            <a:r>
              <a:rPr lang="en-US" sz="1400" u="sng" dirty="0" smtClean="0"/>
              <a:t>Content</a:t>
            </a:r>
            <a:r>
              <a:rPr lang="en-US" sz="1400" dirty="0" smtClean="0"/>
              <a:t>: blabla123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99092" y="1087141"/>
            <a:ext cx="1988023" cy="9541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File name</a:t>
            </a:r>
            <a:r>
              <a:rPr lang="en-US" sz="1400" dirty="0" smtClean="0"/>
              <a:t>: D.txt</a:t>
            </a:r>
          </a:p>
          <a:p>
            <a:r>
              <a:rPr lang="en-US" sz="1400" u="sng" dirty="0" smtClean="0"/>
              <a:t>Author</a:t>
            </a:r>
            <a:r>
              <a:rPr lang="en-US" sz="1400" dirty="0" smtClean="0"/>
              <a:t>: Stav Alfi</a:t>
            </a:r>
          </a:p>
          <a:p>
            <a:r>
              <a:rPr lang="en-US" sz="1400" u="sng" dirty="0" smtClean="0"/>
              <a:t>Id</a:t>
            </a:r>
            <a:r>
              <a:rPr lang="en-US" sz="1400" dirty="0" smtClean="0"/>
              <a:t>: 1234572</a:t>
            </a:r>
          </a:p>
          <a:p>
            <a:r>
              <a:rPr lang="en-US" sz="1400" u="sng" dirty="0" smtClean="0"/>
              <a:t>Content</a:t>
            </a:r>
            <a:r>
              <a:rPr lang="en-US" sz="1400" dirty="0" smtClean="0"/>
              <a:t>: Lallana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8210" y="2203076"/>
            <a:ext cx="2256431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Folder name</a:t>
            </a:r>
            <a:r>
              <a:rPr lang="en-US" dirty="0" smtClean="0"/>
              <a:t>: folder1</a:t>
            </a:r>
          </a:p>
          <a:p>
            <a:r>
              <a:rPr lang="en-US" u="sng" dirty="0" smtClean="0"/>
              <a:t>Id</a:t>
            </a:r>
            <a:r>
              <a:rPr lang="en-US" dirty="0" smtClean="0"/>
              <a:t>: 12345722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Adam Lolo</a:t>
            </a:r>
          </a:p>
        </p:txBody>
      </p:sp>
      <p:cxnSp>
        <p:nvCxnSpPr>
          <p:cNvPr id="26" name="Straight Arrow Connector 25"/>
          <p:cNvCxnSpPr>
            <a:stCxn id="25" idx="3"/>
            <a:endCxn id="18" idx="1"/>
          </p:cNvCxnSpPr>
          <p:nvPr/>
        </p:nvCxnSpPr>
        <p:spPr>
          <a:xfrm flipV="1">
            <a:off x="9364641" y="2615974"/>
            <a:ext cx="434451" cy="487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3"/>
            <a:endCxn id="11" idx="1"/>
          </p:cNvCxnSpPr>
          <p:nvPr/>
        </p:nvCxnSpPr>
        <p:spPr>
          <a:xfrm>
            <a:off x="9364641" y="2664741"/>
            <a:ext cx="434451" cy="210689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97971" y="4992878"/>
            <a:ext cx="2256431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Folder name</a:t>
            </a:r>
            <a:r>
              <a:rPr lang="en-US" dirty="0" smtClean="0"/>
              <a:t>: folder2</a:t>
            </a:r>
          </a:p>
          <a:p>
            <a:r>
              <a:rPr lang="en-US" u="sng" dirty="0" smtClean="0"/>
              <a:t>Id</a:t>
            </a:r>
            <a:r>
              <a:rPr lang="en-US" dirty="0" smtClean="0"/>
              <a:t>: 123457576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Adam Lolo</a:t>
            </a:r>
          </a:p>
        </p:txBody>
      </p:sp>
      <p:cxnSp>
        <p:nvCxnSpPr>
          <p:cNvPr id="33" name="Straight Arrow Connector 32"/>
          <p:cNvCxnSpPr>
            <a:stCxn id="14" idx="3"/>
            <a:endCxn id="31" idx="1"/>
          </p:cNvCxnSpPr>
          <p:nvPr/>
        </p:nvCxnSpPr>
        <p:spPr>
          <a:xfrm>
            <a:off x="6092589" y="4935685"/>
            <a:ext cx="1005382" cy="5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36157" y="1810144"/>
            <a:ext cx="2256431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Folder name</a:t>
            </a:r>
            <a:r>
              <a:rPr lang="en-US" dirty="0" smtClean="0"/>
              <a:t>: project1</a:t>
            </a:r>
          </a:p>
          <a:p>
            <a:r>
              <a:rPr lang="en-US" u="sng" dirty="0" smtClean="0"/>
              <a:t>Id</a:t>
            </a:r>
            <a:r>
              <a:rPr lang="en-US" dirty="0" smtClean="0"/>
              <a:t>: 123457543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37" name="Straight Arrow Connector 36"/>
          <p:cNvCxnSpPr>
            <a:stCxn id="36" idx="3"/>
            <a:endCxn id="24" idx="1"/>
          </p:cNvCxnSpPr>
          <p:nvPr/>
        </p:nvCxnSpPr>
        <p:spPr>
          <a:xfrm flipV="1">
            <a:off x="6092588" y="1564195"/>
            <a:ext cx="3706504" cy="7076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3"/>
            <a:endCxn id="31" idx="1"/>
          </p:cNvCxnSpPr>
          <p:nvPr/>
        </p:nvCxnSpPr>
        <p:spPr>
          <a:xfrm>
            <a:off x="6092588" y="2271809"/>
            <a:ext cx="1005383" cy="318273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6" idx="3"/>
            <a:endCxn id="25" idx="1"/>
          </p:cNvCxnSpPr>
          <p:nvPr/>
        </p:nvCxnSpPr>
        <p:spPr>
          <a:xfrm>
            <a:off x="6092588" y="2271809"/>
            <a:ext cx="1015622" cy="3929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1426" y="1810144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second2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123456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cxnSp>
        <p:nvCxnSpPr>
          <p:cNvPr id="55" name="Straight Arrow Connector 54"/>
          <p:cNvCxnSpPr>
            <a:stCxn id="54" idx="3"/>
            <a:endCxn id="36" idx="1"/>
          </p:cNvCxnSpPr>
          <p:nvPr/>
        </p:nvCxnSpPr>
        <p:spPr>
          <a:xfrm>
            <a:off x="2899012" y="2271809"/>
            <a:ext cx="93714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  <a:endCxn id="15" idx="0"/>
          </p:cNvCxnSpPr>
          <p:nvPr/>
        </p:nvCxnSpPr>
        <p:spPr>
          <a:xfrm>
            <a:off x="1625219" y="2733474"/>
            <a:ext cx="0" cy="17405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9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 How does Git save our project history internally?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95534" y="971097"/>
            <a:ext cx="11887200" cy="540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3217" y="6473386"/>
            <a:ext cx="119190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Blob =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1212" y="6473386"/>
            <a:ext cx="140799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Tree = folder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67183" y="6488668"/>
            <a:ext cx="9985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1426" y="5306538"/>
            <a:ext cx="254758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 name</a:t>
            </a:r>
            <a:r>
              <a:rPr lang="en-US" dirty="0" smtClean="0"/>
              <a:t>: first1</a:t>
            </a:r>
          </a:p>
          <a:p>
            <a:r>
              <a:rPr lang="en-US" u="sng" dirty="0" smtClean="0">
                <a:solidFill>
                  <a:srgbClr val="7030A0"/>
                </a:solidFill>
              </a:rPr>
              <a:t>Id</a:t>
            </a:r>
            <a:r>
              <a:rPr lang="en-US" dirty="0" smtClean="0">
                <a:solidFill>
                  <a:srgbClr val="7030A0"/>
                </a:solidFill>
              </a:rPr>
              <a:t>: 123457dsa</a:t>
            </a:r>
          </a:p>
          <a:p>
            <a:r>
              <a:rPr lang="en-US" u="sng" dirty="0" smtClean="0"/>
              <a:t>Author</a:t>
            </a:r>
            <a:r>
              <a:rPr lang="en-US" dirty="0" smtClean="0"/>
              <a:t>: Stav Alfi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03976" y="1564801"/>
            <a:ext cx="254758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/>
              <a:t>Branch name</a:t>
            </a:r>
            <a:r>
              <a:rPr lang="en-US" dirty="0" smtClean="0"/>
              <a:t>: master</a:t>
            </a:r>
          </a:p>
          <a:p>
            <a:r>
              <a:rPr lang="en-US" u="sng" dirty="0" smtClean="0"/>
              <a:t>content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7030A0"/>
                </a:solidFill>
              </a:rPr>
              <a:t>123457dsa</a:t>
            </a:r>
          </a:p>
        </p:txBody>
      </p:sp>
      <p:cxnSp>
        <p:nvCxnSpPr>
          <p:cNvPr id="41" name="Straight Arrow Connector 40"/>
          <p:cNvCxnSpPr>
            <a:stCxn id="40" idx="1"/>
            <a:endCxn id="15" idx="3"/>
          </p:cNvCxnSpPr>
          <p:nvPr/>
        </p:nvCxnSpPr>
        <p:spPr>
          <a:xfrm flipH="1">
            <a:off x="2899012" y="1887967"/>
            <a:ext cx="3904964" cy="3880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1718</Words>
  <Application>Microsoft Office PowerPoint</Application>
  <PresentationFormat>Widescreen</PresentationFormat>
  <Paragraphs>482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Agenda</vt:lpstr>
      <vt:lpstr>1. Why do we need a source control?</vt:lpstr>
      <vt:lpstr>2. How does Git save our project history internally?</vt:lpstr>
      <vt:lpstr>2. How does Git save our project history internally?</vt:lpstr>
      <vt:lpstr>2. How does Git save our project history internally?</vt:lpstr>
      <vt:lpstr>2. How does Git save our project history internally?</vt:lpstr>
      <vt:lpstr>2. How does Git save our project history internally?</vt:lpstr>
      <vt:lpstr>2. How does Git save our project history internally?</vt:lpstr>
      <vt:lpstr>2. How does Git save our project history internally?</vt:lpstr>
      <vt:lpstr>2. How does Git save our project history internally?</vt:lpstr>
      <vt:lpstr>2. How does Git save our project history internally?</vt:lpstr>
      <vt:lpstr>2. How does Git save our project history internally?</vt:lpstr>
      <vt:lpstr>2. How does Git save our project history internally?</vt:lpstr>
      <vt:lpstr>2. How does Git save our project history internally?</vt:lpstr>
      <vt:lpstr>2. How does Git save our project history internally?</vt:lpstr>
      <vt:lpstr>2. How does Git save our project history internally?</vt:lpstr>
      <vt:lpstr>2. How does Git save our project history internally?</vt:lpstr>
      <vt:lpstr>3. Introduction to Git areas</vt:lpstr>
      <vt:lpstr>4. Git merge operation</vt:lpstr>
      <vt:lpstr>4. Git merge operation – A closer look</vt:lpstr>
      <vt:lpstr>4. Git merge operation – A closer look</vt:lpstr>
      <vt:lpstr>5. Most asked questions about local work</vt:lpstr>
      <vt:lpstr>PowerPoint Presentation</vt:lpstr>
      <vt:lpstr>Topics we didn’t cover about local work</vt:lpstr>
      <vt:lpstr>Subject we didn’t cover about remote server</vt:lpstr>
    </vt:vector>
  </TitlesOfParts>
  <Company>NICE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Stav Alfi</dc:creator>
  <cp:lastModifiedBy>Stav Alfi</cp:lastModifiedBy>
  <cp:revision>88</cp:revision>
  <dcterms:created xsi:type="dcterms:W3CDTF">2018-01-04T22:03:35Z</dcterms:created>
  <dcterms:modified xsi:type="dcterms:W3CDTF">2018-01-11T06:48:29Z</dcterms:modified>
</cp:coreProperties>
</file>