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64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MLOps Final Project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err="1"/>
              <a:t>Nitay</a:t>
            </a:r>
            <a:r>
              <a:rPr lang="en-US" dirty="0"/>
              <a:t> Cohen, Stav Cohen, </a:t>
            </a:r>
            <a:r>
              <a:rPr lang="en-US" dirty="0" err="1"/>
              <a:t>Kiliemah</a:t>
            </a:r>
            <a:r>
              <a:rPr lang="en-US" dirty="0"/>
              <a:t>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Internal: Required p</a:t>
            </a:r>
            <a:r>
              <a:rPr lang="en-US" sz="3600" dirty="0">
                <a:effectLst/>
                <a:cs typeface="Calibri" panose="020F0502020204030204" pitchFamily="34" charset="0"/>
              </a:rPr>
              <a:t>resentation content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metric,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theory behind the step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–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MLFlow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++ the flow,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 of both datasets with the baseline models,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live/recorder run of automatic step,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future steps for further improvement based on the current results.</a:t>
            </a:r>
          </a:p>
          <a:p>
            <a:pPr lvl="1" algn="l" rtl="0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Phase 2: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more samples for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underperforming slices - simulating</a:t>
            </a:r>
            <a:endParaRPr lang="en-US" sz="1600" dirty="0">
              <a:effectLst/>
              <a:cs typeface="Calibri" panose="020F0502020204030204" pitchFamily="34" charset="0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business objective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Ensure uninterrupted and cost-effective water supply to consumers</a:t>
            </a:r>
          </a:p>
          <a:p>
            <a:pPr marL="0" indent="0" algn="l" rtl="0">
              <a:buNone/>
            </a:pPr>
            <a:r>
              <a:rPr lang="en-US" sz="2400" dirty="0"/>
              <a:t>=&gt; Develop high level of sensitivity to </a:t>
            </a:r>
            <a:r>
              <a:rPr lang="en-US" sz="2400" b="1" u="sng" dirty="0"/>
              <a:t>all</a:t>
            </a:r>
            <a:r>
              <a:rPr lang="en-US" sz="2400" dirty="0"/>
              <a:t> variety of anomalies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&lt;Add reasoning and story here&gt;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 of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&lt;Model analysis&gt; and </a:t>
            </a:r>
            <a:r>
              <a:rPr lang="en-US" dirty="0" err="1"/>
              <a:t>insignts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technical metrics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True Positive Rate (</a:t>
            </a:r>
            <a:r>
              <a:rPr lang="en-US" dirty="0" err="1"/>
              <a:t>sensivity</a:t>
            </a:r>
            <a:r>
              <a:rPr lang="en-US" dirty="0"/>
              <a:t>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“Grade-2 metric ?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IBM </a:t>
            </a:r>
            <a:r>
              <a:rPr lang="en-US" dirty="0" err="1"/>
              <a:t>FreaAI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“Automated extraction of data slices to test machine learning models”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Identify data slices with low accuracy</a:t>
            </a:r>
          </a:p>
          <a:p>
            <a:pPr algn="l" rtl="0"/>
            <a:r>
              <a:rPr lang="en-US" dirty="0"/>
              <a:t>Not talking about how to improve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original model predicted the original output successfully</a:t>
            </a:r>
          </a:p>
          <a:p>
            <a:pPr lvl="1" algn="l" rtl="0"/>
            <a:r>
              <a:rPr lang="en-US" dirty="0"/>
              <a:t>‘False’ = original model failed in its prediction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Our </a:t>
            </a:r>
            <a:r>
              <a:rPr lang="en-US" dirty="0" err="1"/>
              <a:t>FreaAI</a:t>
            </a:r>
            <a:r>
              <a:rPr lang="en-US" dirty="0"/>
              <a:t> modification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</a:t>
            </a:r>
            <a:r>
              <a:rPr lang="en-US" b="1" u="sng" dirty="0"/>
              <a:t>anomalies</a:t>
            </a:r>
            <a:r>
              <a:rPr lang="en-US" dirty="0"/>
              <a:t> in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 original model predicted the original output successfully = True Positive</a:t>
            </a:r>
          </a:p>
          <a:p>
            <a:pPr lvl="1" algn="l" rtl="0"/>
            <a:r>
              <a:rPr lang="en-US" dirty="0"/>
              <a:t>‘False’ = original model failed in its prediction = False Negative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155</TotalTime>
  <Words>244</Words>
  <Application>Microsoft Office PowerPoint</Application>
  <PresentationFormat>Widescreen</PresentationFormat>
  <Paragraphs>36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MLOps Final Project</vt:lpstr>
      <vt:lpstr>Internal: Required presentation content</vt:lpstr>
      <vt:lpstr>Client’s business objective</vt:lpstr>
      <vt:lpstr>The phase of the project</vt:lpstr>
      <vt:lpstr>Target technical metrics</vt:lpstr>
      <vt:lpstr>IBM FreaAI</vt:lpstr>
      <vt:lpstr>Method’s purpose</vt:lpstr>
      <vt:lpstr>Decision Trees as a feature analysis heuristic</vt:lpstr>
      <vt:lpstr>Our FreaAI 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Natalia Meergus</cp:lastModifiedBy>
  <cp:revision>8</cp:revision>
  <dcterms:created xsi:type="dcterms:W3CDTF">2024-02-04T19:26:31Z</dcterms:created>
  <dcterms:modified xsi:type="dcterms:W3CDTF">2024-02-05T20:35:37Z</dcterms:modified>
</cp:coreProperties>
</file>