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23-6043-43B3-B317-E0B45580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F93BF-40FF-4B77-8213-0EE0BD5DA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4ACE-9D9C-4E2D-AF40-12F8426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760E-5877-4CA7-8FC0-26CFA84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A09F-9AF6-4959-8FAC-7D2C8DC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8580-AEF1-4EB8-B00F-E7619B0A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38BFD-75DF-4321-B6C3-1B97DDB0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69B4-3331-4859-AB39-96FD7569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7A81-4E6B-4F71-8F1C-85B92501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E7AE-47D7-4B22-8393-14111195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C9C03-C82E-4D9D-9686-02AD353CB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7547-6521-4DF5-8AD6-AE2A4253C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14DD-4BDE-4E9D-AF19-E4FDA31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699C-20B3-499D-8D33-1B12F248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3EC6-6A8A-4E01-A5FF-51693FDC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F5D9-1265-4832-8219-729FF63F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CAF-B7AB-4ADB-ADDA-2B541B2B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1180-6645-4AFA-85E6-E0772B9E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C21D-299C-4DD3-92B2-9D0DD270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EAA-9483-4721-8A60-3ED56C03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E1BE-F062-40CD-8A2A-CBC1AF15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8672-DCA8-4377-BBE0-9F3B643B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2FAC-CA30-4D1C-BC9D-4E7429A7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3F82-D5F6-4773-9CC5-0D13EDC2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B949-C715-4C9B-A60B-CFCDAAB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088E-A2BE-46B9-BED9-58156F9B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028F-4BE3-425F-9881-2F0D2D175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57DF-966B-49E3-A20F-B1943C350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212E-8EC8-4E5E-A22A-D9F6770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BF48-66B5-4E5F-AD48-B4C411BE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9343-589A-405D-B819-4ED9C742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D93-897E-4E20-AE66-2742C92F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0E61-4549-4F62-8AB5-F4CD7966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63B0-7FED-42A7-A15D-4289128EF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FC666-8E08-4FBA-BE58-44C6479D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0725-7609-4E00-A7AC-F0960273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F7F19-342E-41BD-AA80-ADC2CBF6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B349E-E207-44E1-B5D6-5334A3AD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C4E7B-6004-4C10-AF42-68599554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5613-B18B-4650-9768-6A5423CA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AC681-02C6-4233-BB3B-DA9D4511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2C346-EED1-4237-B5E8-A0CE71A9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8F58A-5E9F-489A-8494-7EEBE7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DB8E1-BB3E-4E7F-91D3-BD2F5030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80243-3283-4A72-A394-786E9812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F985-A0BB-4D55-9A6C-0113D3F1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34CB-D74A-4131-925F-F1638BD6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47E1-4D2F-48BA-BA71-38CA6445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D9B4-9D6E-4190-A551-84E27178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F56F-2486-498A-A147-9BD3FAD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FC313-A0E9-495B-AF28-214980BE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FD3E-65F8-441B-B881-E7E1D666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048-958E-4C80-8390-83F9A3EC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CDDAD-70B3-4F38-A903-D3C1DA0B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BAC4-BB58-45D1-9934-D16F49C6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84CCE-DD01-4CDC-AA38-DC98E872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F4D0-027D-4489-8142-27525203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D211-8E0D-4F5B-A223-19DE3450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CD63E-EC6A-4286-B060-1E6BFA48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26B5-3117-4532-9704-DCCBD1D6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63EB-D137-4523-AE57-3D993D99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025F-5B85-40B6-AEAC-43686A7CF3F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A09F-E1EC-4639-B714-399DBC7C4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E9F0-1CE6-4874-852E-3BDBBC815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09E6-FACC-4B4F-95A1-9C97311C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EA08D-8CBF-4873-8507-310D55EEB3AC}"/>
              </a:ext>
            </a:extLst>
          </p:cNvPr>
          <p:cNvGrpSpPr/>
          <p:nvPr/>
        </p:nvGrpSpPr>
        <p:grpSpPr>
          <a:xfrm>
            <a:off x="2242076" y="1205341"/>
            <a:ext cx="7383065" cy="4636758"/>
            <a:chOff x="2051576" y="852916"/>
            <a:chExt cx="7383065" cy="46367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FAD9F6-DF0C-4DCE-8E4B-F86BB4C519F6}"/>
                </a:ext>
              </a:extLst>
            </p:cNvPr>
            <p:cNvSpPr txBox="1"/>
            <p:nvPr/>
          </p:nvSpPr>
          <p:spPr>
            <a:xfrm>
              <a:off x="2080151" y="1441025"/>
              <a:ext cx="2061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 Condensed" panose="020B0506020104020203" pitchFamily="34" charset="0"/>
                </a:rPr>
                <a:t>The old way:</a:t>
              </a:r>
            </a:p>
          </p:txBody>
        </p:sp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436BB92B-62FB-4D3A-8CE1-4FC25A625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1557" y="1119247"/>
              <a:ext cx="535543" cy="53554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850F2E9D-C184-4E89-947A-465D62E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5136" y="1153656"/>
              <a:ext cx="1252305" cy="1252305"/>
            </a:xfrm>
            <a:prstGeom prst="rect">
              <a:avLst/>
            </a:prstGeom>
          </p:spPr>
        </p:pic>
        <p:pic>
          <p:nvPicPr>
            <p:cNvPr id="10" name="Graphic 9" descr="Arrow: Slight curve">
              <a:extLst>
                <a:ext uri="{FF2B5EF4-FFF2-40B4-BE49-F238E27FC236}">
                  <a16:creationId xmlns:a16="http://schemas.microsoft.com/office/drawing/2014/main" id="{93E75D93-41C9-466F-94A3-419E3D6BA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0495" y="1281740"/>
              <a:ext cx="1150398" cy="1150398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ADDD6D7E-197D-445B-9895-C980BDBD7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42206" y="2026195"/>
              <a:ext cx="268673" cy="268673"/>
            </a:xfrm>
            <a:prstGeom prst="rect">
              <a:avLst/>
            </a:prstGeom>
          </p:spPr>
        </p:pic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BC543188-359D-4F31-86A8-733AA5653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9926" y="1625700"/>
              <a:ext cx="268673" cy="268673"/>
            </a:xfrm>
            <a:prstGeom prst="rect">
              <a:avLst/>
            </a:prstGeom>
          </p:spPr>
        </p:pic>
        <p:pic>
          <p:nvPicPr>
            <p:cNvPr id="16" name="Graphic 15" descr="User">
              <a:extLst>
                <a:ext uri="{FF2B5EF4-FFF2-40B4-BE49-F238E27FC236}">
                  <a16:creationId xmlns:a16="http://schemas.microsoft.com/office/drawing/2014/main" id="{06F42786-99B9-488B-B3A9-ED72DC6C4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0163" y="2647588"/>
              <a:ext cx="268673" cy="268673"/>
            </a:xfrm>
            <a:prstGeom prst="rect">
              <a:avLst/>
            </a:prstGeom>
          </p:spPr>
        </p:pic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31A51582-7B1A-4617-81DE-E1ED3DCF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1378" y="1432438"/>
              <a:ext cx="268673" cy="268673"/>
            </a:xfrm>
            <a:prstGeom prst="rect">
              <a:avLst/>
            </a:prstGeom>
          </p:spPr>
        </p:pic>
        <p:pic>
          <p:nvPicPr>
            <p:cNvPr id="18" name="Graphic 17" descr="User">
              <a:extLst>
                <a:ext uri="{FF2B5EF4-FFF2-40B4-BE49-F238E27FC236}">
                  <a16:creationId xmlns:a16="http://schemas.microsoft.com/office/drawing/2014/main" id="{A664EA3B-8C8A-4EC4-9477-961EE3F9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61996" y="2022987"/>
              <a:ext cx="268673" cy="268673"/>
            </a:xfrm>
            <a:prstGeom prst="rect">
              <a:avLst/>
            </a:prstGeom>
          </p:spPr>
        </p:pic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DDFD8AFA-A2E4-491A-8589-CE4DCAA6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3319" y="2600510"/>
              <a:ext cx="268673" cy="268673"/>
            </a:xfrm>
            <a:prstGeom prst="rect">
              <a:avLst/>
            </a:prstGeom>
          </p:spPr>
        </p:pic>
        <p:pic>
          <p:nvPicPr>
            <p:cNvPr id="20" name="Graphic 19" descr="Arrow: Slight curve">
              <a:extLst>
                <a:ext uri="{FF2B5EF4-FFF2-40B4-BE49-F238E27FC236}">
                  <a16:creationId xmlns:a16="http://schemas.microsoft.com/office/drawing/2014/main" id="{F573CB1C-8843-48BE-815D-7D60AA12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48721" y="1632791"/>
              <a:ext cx="1150398" cy="535543"/>
            </a:xfrm>
            <a:prstGeom prst="rect">
              <a:avLst/>
            </a:prstGeom>
          </p:spPr>
        </p:pic>
        <p:pic>
          <p:nvPicPr>
            <p:cNvPr id="30" name="Graphic 29" descr="Money">
              <a:extLst>
                <a:ext uri="{FF2B5EF4-FFF2-40B4-BE49-F238E27FC236}">
                  <a16:creationId xmlns:a16="http://schemas.microsoft.com/office/drawing/2014/main" id="{3297C37A-8F3A-46B9-9D9A-DB88BEEFE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1423" y="1127562"/>
              <a:ext cx="318344" cy="31834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3367E-D206-4D11-91A1-0E7F6C225CA7}"/>
                </a:ext>
              </a:extLst>
            </p:cNvPr>
            <p:cNvSpPr txBox="1"/>
            <p:nvPr/>
          </p:nvSpPr>
          <p:spPr>
            <a:xfrm>
              <a:off x="5980893" y="852916"/>
              <a:ext cx="106510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ill Sans MT Condensed" panose="020B0506020104020203" pitchFamily="34" charset="0"/>
                </a:rPr>
                <a:t>PACs</a:t>
              </a:r>
            </a:p>
            <a:p>
              <a:pPr algn="ctr"/>
              <a:r>
                <a:rPr lang="en-US" sz="2000" dirty="0">
                  <a:latin typeface="Gill Sans MT Condensed" panose="020B0506020104020203" pitchFamily="34" charset="0"/>
                </a:rPr>
                <a:t>SuperPACs</a:t>
              </a:r>
            </a:p>
            <a:p>
              <a:pPr algn="ctr"/>
              <a:r>
                <a:rPr lang="en-US" sz="2000" dirty="0">
                  <a:latin typeface="Gill Sans MT Condensed" panose="020B0506020104020203" pitchFamily="34" charset="0"/>
                </a:rPr>
                <a:t>Lobbyists</a:t>
              </a:r>
            </a:p>
            <a:p>
              <a:pPr algn="ctr"/>
              <a:r>
                <a:rPr lang="en-US" sz="2000" dirty="0">
                  <a:latin typeface="Gill Sans MT Condensed" panose="020B0506020104020203" pitchFamily="34" charset="0"/>
                </a:rPr>
                <a:t>Marketers</a:t>
              </a:r>
            </a:p>
            <a:p>
              <a:pPr algn="ctr"/>
              <a:r>
                <a:rPr lang="en-US" sz="2000" dirty="0">
                  <a:latin typeface="Gill Sans MT Condensed" panose="020B0506020104020203" pitchFamily="34" charset="0"/>
                </a:rPr>
                <a:t>GOP / Dem</a:t>
              </a:r>
            </a:p>
          </p:txBody>
        </p:sp>
        <p:pic>
          <p:nvPicPr>
            <p:cNvPr id="33" name="Graphic 32" descr="Arrow: Rotate right">
              <a:extLst>
                <a:ext uri="{FF2B5EF4-FFF2-40B4-BE49-F238E27FC236}">
                  <a16:creationId xmlns:a16="http://schemas.microsoft.com/office/drawing/2014/main" id="{BF8B16E2-1D9D-4DC1-9F51-C5E0442A8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7499844">
              <a:off x="6393751" y="2018886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Money">
              <a:extLst>
                <a:ext uri="{FF2B5EF4-FFF2-40B4-BE49-F238E27FC236}">
                  <a16:creationId xmlns:a16="http://schemas.microsoft.com/office/drawing/2014/main" id="{E70E2034-9C94-418E-A126-E3986FCA2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2113" y="2585554"/>
              <a:ext cx="355776" cy="355776"/>
            </a:xfrm>
            <a:prstGeom prst="rect">
              <a:avLst/>
            </a:prstGeom>
          </p:spPr>
        </p:pic>
        <p:pic>
          <p:nvPicPr>
            <p:cNvPr id="35" name="Graphic 34" descr="Arrow: Slight curve">
              <a:extLst>
                <a:ext uri="{FF2B5EF4-FFF2-40B4-BE49-F238E27FC236}">
                  <a16:creationId xmlns:a16="http://schemas.microsoft.com/office/drawing/2014/main" id="{E9DCFD21-C7E4-4EA2-8A27-4BAECAAB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80337">
              <a:off x="6949577" y="2017371"/>
              <a:ext cx="1150398" cy="535543"/>
            </a:xfrm>
            <a:prstGeom prst="rect">
              <a:avLst/>
            </a:prstGeom>
          </p:spPr>
        </p:pic>
        <p:pic>
          <p:nvPicPr>
            <p:cNvPr id="36" name="Graphic 35" descr="Arrow: Slight curve">
              <a:extLst>
                <a:ext uri="{FF2B5EF4-FFF2-40B4-BE49-F238E27FC236}">
                  <a16:creationId xmlns:a16="http://schemas.microsoft.com/office/drawing/2014/main" id="{02A58937-B6E3-4DFA-8235-D9CB88729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071731" flipV="1">
              <a:off x="7118982" y="1191782"/>
              <a:ext cx="1150398" cy="525614"/>
            </a:xfrm>
            <a:prstGeom prst="rect">
              <a:avLst/>
            </a:prstGeom>
          </p:spPr>
        </p:pic>
        <p:pic>
          <p:nvPicPr>
            <p:cNvPr id="37" name="Graphic 36" descr="Money">
              <a:extLst>
                <a:ext uri="{FF2B5EF4-FFF2-40B4-BE49-F238E27FC236}">
                  <a16:creationId xmlns:a16="http://schemas.microsoft.com/office/drawing/2014/main" id="{88869677-18D0-477A-9C78-298379E10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16198" y="1575237"/>
              <a:ext cx="318344" cy="318344"/>
            </a:xfrm>
            <a:prstGeom prst="rect">
              <a:avLst/>
            </a:prstGeom>
          </p:spPr>
        </p:pic>
        <p:pic>
          <p:nvPicPr>
            <p:cNvPr id="38" name="Graphic 37" descr="Money">
              <a:extLst>
                <a:ext uri="{FF2B5EF4-FFF2-40B4-BE49-F238E27FC236}">
                  <a16:creationId xmlns:a16="http://schemas.microsoft.com/office/drawing/2014/main" id="{4E423F81-A382-42DB-BC4B-3AF77CECA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97173" y="1965762"/>
              <a:ext cx="318344" cy="31834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8024AB-B8D5-44FF-B052-2BE929C91F4F}"/>
                </a:ext>
              </a:extLst>
            </p:cNvPr>
            <p:cNvSpPr txBox="1"/>
            <p:nvPr/>
          </p:nvSpPr>
          <p:spPr>
            <a:xfrm>
              <a:off x="2051576" y="4008247"/>
              <a:ext cx="20611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 Condensed" panose="020B0506020104020203" pitchFamily="34" charset="0"/>
                </a:rPr>
                <a:t>Our way:</a:t>
              </a:r>
            </a:p>
          </p:txBody>
        </p:sp>
        <p:pic>
          <p:nvPicPr>
            <p:cNvPr id="42" name="Graphic 41" descr="Money">
              <a:extLst>
                <a:ext uri="{FF2B5EF4-FFF2-40B4-BE49-F238E27FC236}">
                  <a16:creationId xmlns:a16="http://schemas.microsoft.com/office/drawing/2014/main" id="{BF39FFE3-0E95-40FE-A769-1E735AE05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9627" y="3739737"/>
              <a:ext cx="535543" cy="535543"/>
            </a:xfrm>
            <a:prstGeom prst="rect">
              <a:avLst/>
            </a:prstGeom>
          </p:spPr>
        </p:pic>
        <p:pic>
          <p:nvPicPr>
            <p:cNvPr id="43" name="Graphic 42" descr="User">
              <a:extLst>
                <a:ext uri="{FF2B5EF4-FFF2-40B4-BE49-F238E27FC236}">
                  <a16:creationId xmlns:a16="http://schemas.microsoft.com/office/drawing/2014/main" id="{50B8CD9D-7EF1-40BE-95CF-D3E6FC0B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66561" y="3720878"/>
              <a:ext cx="1252305" cy="1252305"/>
            </a:xfrm>
            <a:prstGeom prst="rect">
              <a:avLst/>
            </a:prstGeom>
          </p:spPr>
        </p:pic>
        <p:pic>
          <p:nvPicPr>
            <p:cNvPr id="44" name="Graphic 43" descr="Arrow: Slight curve">
              <a:extLst>
                <a:ext uri="{FF2B5EF4-FFF2-40B4-BE49-F238E27FC236}">
                  <a16:creationId xmlns:a16="http://schemas.microsoft.com/office/drawing/2014/main" id="{B4A56E24-B9FB-4758-B958-77489A1A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01920" y="3848962"/>
              <a:ext cx="3102906" cy="1150398"/>
            </a:xfrm>
            <a:prstGeom prst="rect">
              <a:avLst/>
            </a:prstGeom>
          </p:spPr>
        </p:pic>
        <p:pic>
          <p:nvPicPr>
            <p:cNvPr id="45" name="Graphic 44" descr="User">
              <a:extLst>
                <a:ext uri="{FF2B5EF4-FFF2-40B4-BE49-F238E27FC236}">
                  <a16:creationId xmlns:a16="http://schemas.microsoft.com/office/drawing/2014/main" id="{D366126F-1B15-49CB-A071-D6D026CFB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4214" y="4076043"/>
              <a:ext cx="786048" cy="786048"/>
            </a:xfrm>
            <a:prstGeom prst="rect">
              <a:avLst/>
            </a:prstGeom>
          </p:spPr>
        </p:pic>
        <p:pic>
          <p:nvPicPr>
            <p:cNvPr id="46" name="Graphic 45" descr="User">
              <a:extLst>
                <a:ext uri="{FF2B5EF4-FFF2-40B4-BE49-F238E27FC236}">
                  <a16:creationId xmlns:a16="http://schemas.microsoft.com/office/drawing/2014/main" id="{B945A2C3-927A-41F8-87AC-D63A835D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9520" y="3490853"/>
              <a:ext cx="786048" cy="786048"/>
            </a:xfrm>
            <a:prstGeom prst="rect">
              <a:avLst/>
            </a:prstGeom>
          </p:spPr>
        </p:pic>
        <p:pic>
          <p:nvPicPr>
            <p:cNvPr id="47" name="Graphic 46" descr="User">
              <a:extLst>
                <a:ext uri="{FF2B5EF4-FFF2-40B4-BE49-F238E27FC236}">
                  <a16:creationId xmlns:a16="http://schemas.microsoft.com/office/drawing/2014/main" id="{58D646D4-A630-4159-BE10-376494CE1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4214" y="4697436"/>
              <a:ext cx="786048" cy="786048"/>
            </a:xfrm>
            <a:prstGeom prst="rect">
              <a:avLst/>
            </a:prstGeom>
          </p:spPr>
        </p:pic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1067AD55-CA1E-460B-BA5E-CEB274DEB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544" y="3482647"/>
              <a:ext cx="786048" cy="786048"/>
            </a:xfrm>
            <a:prstGeom prst="rect">
              <a:avLst/>
            </a:prstGeom>
          </p:spPr>
        </p:pic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5B11492E-E7F9-4A07-813D-DAF98CFCE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7989" y="4072835"/>
              <a:ext cx="786048" cy="786048"/>
            </a:xfrm>
            <a:prstGeom prst="rect">
              <a:avLst/>
            </a:prstGeom>
          </p:spPr>
        </p:pic>
        <p:pic>
          <p:nvPicPr>
            <p:cNvPr id="50" name="Graphic 49" descr="User">
              <a:extLst>
                <a:ext uri="{FF2B5EF4-FFF2-40B4-BE49-F238E27FC236}">
                  <a16:creationId xmlns:a16="http://schemas.microsoft.com/office/drawing/2014/main" id="{5CA27D76-AAB0-4BE1-B253-712BD9B6E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7989" y="4703626"/>
              <a:ext cx="786048" cy="786048"/>
            </a:xfrm>
            <a:prstGeom prst="rect">
              <a:avLst/>
            </a:prstGeom>
          </p:spPr>
        </p:pic>
        <p:pic>
          <p:nvPicPr>
            <p:cNvPr id="59" name="Graphic 58" descr="User">
              <a:extLst>
                <a:ext uri="{FF2B5EF4-FFF2-40B4-BE49-F238E27FC236}">
                  <a16:creationId xmlns:a16="http://schemas.microsoft.com/office/drawing/2014/main" id="{929BE3BA-149A-4EA5-B144-94CAE367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46895" y="1782065"/>
              <a:ext cx="268673" cy="268673"/>
            </a:xfrm>
            <a:prstGeom prst="rect">
              <a:avLst/>
            </a:prstGeom>
          </p:spPr>
        </p:pic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A36F2922-4BE6-454A-9975-98A5F96B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27768" y="1267915"/>
              <a:ext cx="268673" cy="268673"/>
            </a:xfrm>
            <a:prstGeom prst="rect">
              <a:avLst/>
            </a:prstGeom>
          </p:spPr>
        </p:pic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1519C66F-7010-4A8A-B85A-86021C44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46895" y="2332436"/>
              <a:ext cx="268673" cy="268673"/>
            </a:xfrm>
            <a:prstGeom prst="rect">
              <a:avLst/>
            </a:prstGeom>
          </p:spPr>
        </p:pic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33AB9C81-14C7-4D41-B2AB-CB7CFC3D6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5866" y="1117286"/>
              <a:ext cx="268673" cy="268673"/>
            </a:xfrm>
            <a:prstGeom prst="rect">
              <a:avLst/>
            </a:prstGeom>
          </p:spPr>
        </p:pic>
        <p:pic>
          <p:nvPicPr>
            <p:cNvPr id="63" name="Graphic 62" descr="User">
              <a:extLst>
                <a:ext uri="{FF2B5EF4-FFF2-40B4-BE49-F238E27FC236}">
                  <a16:creationId xmlns:a16="http://schemas.microsoft.com/office/drawing/2014/main" id="{30A896C5-9165-44B3-9149-F01F6E5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463" y="1707835"/>
              <a:ext cx="268673" cy="268673"/>
            </a:xfrm>
            <a:prstGeom prst="rect">
              <a:avLst/>
            </a:prstGeom>
          </p:spPr>
        </p:pic>
        <p:pic>
          <p:nvPicPr>
            <p:cNvPr id="64" name="Graphic 63" descr="User">
              <a:extLst>
                <a:ext uri="{FF2B5EF4-FFF2-40B4-BE49-F238E27FC236}">
                  <a16:creationId xmlns:a16="http://schemas.microsoft.com/office/drawing/2014/main" id="{30F574AE-CD0F-4158-88CC-825B026BB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441" y="2338626"/>
              <a:ext cx="268673" cy="268673"/>
            </a:xfrm>
            <a:prstGeom prst="rect">
              <a:avLst/>
            </a:prstGeom>
          </p:spPr>
        </p:pic>
        <p:pic>
          <p:nvPicPr>
            <p:cNvPr id="65" name="Graphic 64" descr="User">
              <a:extLst>
                <a:ext uri="{FF2B5EF4-FFF2-40B4-BE49-F238E27FC236}">
                  <a16:creationId xmlns:a16="http://schemas.microsoft.com/office/drawing/2014/main" id="{CFC3327F-6E2C-44EE-88AF-931D135F9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89693" y="1096465"/>
              <a:ext cx="268673" cy="268673"/>
            </a:xfrm>
            <a:prstGeom prst="rect">
              <a:avLst/>
            </a:prstGeom>
          </p:spPr>
        </p:pic>
        <p:pic>
          <p:nvPicPr>
            <p:cNvPr id="66" name="Graphic 65" descr="User">
              <a:extLst>
                <a:ext uri="{FF2B5EF4-FFF2-40B4-BE49-F238E27FC236}">
                  <a16:creationId xmlns:a16="http://schemas.microsoft.com/office/drawing/2014/main" id="{038F943A-376B-44B6-8E80-59BF301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5843" y="1486990"/>
              <a:ext cx="268673" cy="268673"/>
            </a:xfrm>
            <a:prstGeom prst="rect">
              <a:avLst/>
            </a:prstGeom>
          </p:spPr>
        </p:pic>
        <p:pic>
          <p:nvPicPr>
            <p:cNvPr id="67" name="Graphic 66" descr="User">
              <a:extLst>
                <a:ext uri="{FF2B5EF4-FFF2-40B4-BE49-F238E27FC236}">
                  <a16:creationId xmlns:a16="http://schemas.microsoft.com/office/drawing/2014/main" id="{A300A4C5-9E8C-4D2E-971B-BE10BD593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6793" y="1906090"/>
              <a:ext cx="268673" cy="268673"/>
            </a:xfrm>
            <a:prstGeom prst="rect">
              <a:avLst/>
            </a:prstGeom>
          </p:spPr>
        </p:pic>
        <p:pic>
          <p:nvPicPr>
            <p:cNvPr id="68" name="Graphic 67" descr="User">
              <a:extLst>
                <a:ext uri="{FF2B5EF4-FFF2-40B4-BE49-F238E27FC236}">
                  <a16:creationId xmlns:a16="http://schemas.microsoft.com/office/drawing/2014/main" id="{79E019B0-890B-4C18-AA41-08FE975C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94393" y="2315665"/>
              <a:ext cx="268673" cy="268673"/>
            </a:xfrm>
            <a:prstGeom prst="rect">
              <a:avLst/>
            </a:prstGeom>
          </p:spPr>
        </p:pic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937219D7-C383-47D0-97B2-8134697D1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61093" y="2210890"/>
              <a:ext cx="268673" cy="268673"/>
            </a:xfrm>
            <a:prstGeom prst="rect">
              <a:avLst/>
            </a:prstGeom>
          </p:spPr>
        </p:pic>
        <p:pic>
          <p:nvPicPr>
            <p:cNvPr id="70" name="Graphic 69" descr="User">
              <a:extLst>
                <a:ext uri="{FF2B5EF4-FFF2-40B4-BE49-F238E27FC236}">
                  <a16:creationId xmlns:a16="http://schemas.microsoft.com/office/drawing/2014/main" id="{D9BAFFE8-36CA-45C8-A897-02C95C114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80168" y="1420315"/>
              <a:ext cx="268673" cy="268673"/>
            </a:xfrm>
            <a:prstGeom prst="rect">
              <a:avLst/>
            </a:prstGeom>
          </p:spPr>
        </p:pic>
        <p:pic>
          <p:nvPicPr>
            <p:cNvPr id="71" name="Graphic 70" descr="User">
              <a:extLst>
                <a:ext uri="{FF2B5EF4-FFF2-40B4-BE49-F238E27FC236}">
                  <a16:creationId xmlns:a16="http://schemas.microsoft.com/office/drawing/2014/main" id="{E499D6CF-AA2C-4D88-88DA-8F8834F9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13568" y="2372815"/>
              <a:ext cx="268673" cy="268673"/>
            </a:xfrm>
            <a:prstGeom prst="rect">
              <a:avLst/>
            </a:prstGeom>
          </p:spPr>
        </p:pic>
        <p:pic>
          <p:nvPicPr>
            <p:cNvPr id="72" name="Graphic 71" descr="User">
              <a:extLst>
                <a:ext uri="{FF2B5EF4-FFF2-40B4-BE49-F238E27FC236}">
                  <a16:creationId xmlns:a16="http://schemas.microsoft.com/office/drawing/2014/main" id="{A81DFDEB-AC82-4521-BC19-685C5C106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65968" y="1429840"/>
              <a:ext cx="268673" cy="26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75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Davis</dc:creator>
  <cp:lastModifiedBy>Stav Davis</cp:lastModifiedBy>
  <cp:revision>9</cp:revision>
  <dcterms:created xsi:type="dcterms:W3CDTF">2018-01-24T05:42:13Z</dcterms:created>
  <dcterms:modified xsi:type="dcterms:W3CDTF">2018-01-25T06:22:49Z</dcterms:modified>
</cp:coreProperties>
</file>