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415" autoAdjust="0"/>
  </p:normalViewPr>
  <p:slideViewPr>
    <p:cSldViewPr snapToGrid="0" showGuides="1">
      <p:cViewPr varScale="1">
        <p:scale>
          <a:sx n="110" d="100"/>
          <a:sy n="110" d="100"/>
        </p:scale>
        <p:origin x="4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10/20/2022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10/20/2022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=""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=""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=""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10/20/2022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=""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=""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=""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=""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10/20/2022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app </a:t>
            </a:r>
            <a:r>
              <a:rPr lang="en-US" dirty="0" err="1" smtClean="0"/>
              <a:t>db</a:t>
            </a:r>
            <a:r>
              <a:rPr lang="el-GR" dirty="0" smtClean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9</a:t>
            </a:r>
            <a:r>
              <a:rPr lang="el-GR" baseline="30000" dirty="0" smtClean="0"/>
              <a:t>ο</a:t>
            </a:r>
            <a:r>
              <a:rPr lang="el-GR" dirty="0" smtClean="0"/>
              <a:t> εξαμηνο 2022-2023 Βασεισ δεδομενων             ΑΠΘ ΤΗΜΜΥ </a:t>
            </a:r>
            <a:endParaRPr lang="en-IN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6" r="17836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4686300" y="4439920"/>
            <a:ext cx="241554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4551680" y="4439920"/>
            <a:ext cx="3576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    </a:t>
            </a:r>
            <a:r>
              <a:rPr lang="el-GR" sz="3200" b="1" dirty="0" smtClean="0"/>
              <a:t>Ομάδα 13</a:t>
            </a:r>
          </a:p>
          <a:p>
            <a:pPr algn="ctr"/>
            <a:r>
              <a:rPr lang="el-GR" dirty="0" smtClean="0"/>
              <a:t>Σταύρος-Βασίλειος Μπουλιόπουλος</a:t>
            </a:r>
          </a:p>
          <a:p>
            <a:pPr algn="ctr"/>
            <a:endParaRPr lang="el-GR" dirty="0"/>
          </a:p>
          <a:p>
            <a:pPr algn="ctr"/>
            <a:r>
              <a:rPr lang="el-GR" dirty="0" smtClean="0"/>
              <a:t>Βασίλειος Ευαγγελόπουλος</a:t>
            </a:r>
          </a:p>
          <a:p>
            <a:pPr algn="ctr"/>
            <a:endParaRPr lang="el-GR" dirty="0"/>
          </a:p>
          <a:p>
            <a:pPr algn="ctr"/>
            <a:r>
              <a:rPr lang="el-GR" dirty="0" smtClean="0"/>
              <a:t>Νικόλαος Γιαννόπουλος</a:t>
            </a:r>
          </a:p>
          <a:p>
            <a:endParaRPr lang="el-G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0" y="1148077"/>
            <a:ext cx="2280924" cy="228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ΧΡΗΣΙΜΟΤΗΤΑ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 smtClean="0"/>
              <a:t>Η Βάση Δεδομένων έχει σκοπό να εξυπηρετήσει μια εφαρμογή όπου </a:t>
            </a:r>
            <a:r>
              <a:rPr lang="el-GR" sz="2400" dirty="0"/>
              <a:t>ο χρήστης μπορεί να </a:t>
            </a:r>
            <a:r>
              <a:rPr lang="el-GR" sz="2400" dirty="0" smtClean="0"/>
              <a:t>δημιουργεί</a:t>
            </a:r>
            <a:r>
              <a:rPr lang="en-US" sz="2400" dirty="0" smtClean="0"/>
              <a:t>, </a:t>
            </a:r>
            <a:r>
              <a:rPr lang="el-GR" sz="2400" dirty="0" smtClean="0"/>
              <a:t>να αναζητεί και να </a:t>
            </a:r>
            <a:r>
              <a:rPr lang="el-GR" sz="2400" dirty="0"/>
              <a:t>συμμετέχει σε εκδηλώσεις στην περιοχή του</a:t>
            </a:r>
            <a:r>
              <a:rPr lang="el-GR" sz="2400" dirty="0" smtClean="0"/>
              <a:t>.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7378E833-4562-4660-94DC-D642C584CB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Event app </a:t>
            </a:r>
            <a:r>
              <a:rPr lang="en-US" dirty="0" err="1"/>
              <a:t>db</a:t>
            </a:r>
            <a:r>
              <a:rPr lang="el-GR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4" b="19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/>
              <a:t>Βασικεσ οντοτητεσ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560" y="2415222"/>
            <a:ext cx="4659924" cy="3454523"/>
          </a:xfrm>
        </p:spPr>
        <p:txBody>
          <a:bodyPr/>
          <a:lstStyle/>
          <a:p>
            <a:endParaRPr lang="el-GR" dirty="0" smtClean="0"/>
          </a:p>
          <a:p>
            <a:r>
              <a:rPr lang="el-GR" sz="2400" dirty="0" smtClean="0"/>
              <a:t>Πάρτι : τοποθεσία, τίτλο</a:t>
            </a:r>
            <a:r>
              <a:rPr lang="el-GR" sz="2400" dirty="0"/>
              <a:t>ς</a:t>
            </a:r>
            <a:r>
              <a:rPr lang="el-GR" sz="2400" dirty="0" smtClean="0"/>
              <a:t>, συμμετέχοντες, αξιολόγηση</a:t>
            </a:r>
            <a:endParaRPr lang="el-GR" sz="2400" dirty="0"/>
          </a:p>
          <a:p>
            <a:pPr marL="0" indent="0">
              <a:buNone/>
            </a:pPr>
            <a:endParaRPr lang="el-GR" sz="2400" dirty="0" smtClean="0"/>
          </a:p>
          <a:p>
            <a:r>
              <a:rPr lang="el-GR" sz="2400" dirty="0" smtClean="0"/>
              <a:t>Χρήστης : πληροφορίες </a:t>
            </a:r>
            <a:r>
              <a:rPr lang="en-US" sz="2400" dirty="0" smtClean="0"/>
              <a:t>profile, </a:t>
            </a:r>
            <a:r>
              <a:rPr lang="el-GR" sz="2400" dirty="0" smtClean="0"/>
              <a:t>διοργανωτής ή συμμετέχων, ιστορικό συμμετοχής, φίλους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Event app </a:t>
            </a:r>
            <a:r>
              <a:rPr lang="en-US" dirty="0" err="1"/>
              <a:t>db</a:t>
            </a:r>
            <a:r>
              <a:rPr lang="el-GR" dirty="0"/>
              <a:t>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6" y="925512"/>
            <a:ext cx="4837764" cy="272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525" y="2663481"/>
            <a:ext cx="6556248" cy="750278"/>
          </a:xfrm>
        </p:spPr>
        <p:txBody>
          <a:bodyPr>
            <a:normAutofit/>
          </a:bodyPr>
          <a:lstStyle/>
          <a:p>
            <a:r>
              <a:rPr lang="el-GR" sz="3200" dirty="0" smtClean="0"/>
              <a:t>Ευχαριστουμε για την προσοχη σας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9A294210-0A3A-40B7-8019-FDFD9DA75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 Address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ABAD79F-DC94-4F5D-8A43-C69B1B42666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Website 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962400" y="3931920"/>
            <a:ext cx="3952240" cy="176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93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Event app db </vt:lpstr>
      <vt:lpstr>ΧΡΗΣΙΜΟΤΗΤΑ</vt:lpstr>
      <vt:lpstr>Βασικεσ οντοτητεσ</vt:lpstr>
      <vt:lpstr>Ευχαριστουμε για την προσοχη σας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2022-10-20T10:15:41Z</dcterms:created>
  <dcterms:modified xsi:type="dcterms:W3CDTF">2022-10-20T11:08:34Z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