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1EC420-B8A8-13DB-5AC0-AC4E0192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2F86411-9CC6-E872-F193-5132DE10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1243FC-6464-13D1-83BD-661D1F5C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C4FDD1-6CB9-D8E8-9E29-87285665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EE1912-8B10-4715-75CE-528B8BC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7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E35B76-9224-2D9F-F3BA-DAF610B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BF344F8-EA52-E4E5-DDC7-EC8A4A4C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EE91ED3-F2ED-6C26-AD3A-7FECE020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F2BFBDE-2B5C-179B-5390-EE70D25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745EB85-E82C-C192-7937-7A1698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3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DD1BE5E-371F-8400-9C44-2FA17BE9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9A0DC86-00DC-3317-CCA2-BEF1D5DD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D03E5FE-3E28-05FC-FA89-52AD90E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4E81C3-AB6A-6634-3DA9-890F8AD1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4387595-DBDB-DCF7-944F-F7CF4331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31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8A5C63-6E18-BB7F-E27D-9B08878F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B6B2EB-7AD5-FB36-64A2-3FECCEBA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5DC2426-BC1D-F00B-383C-2E4098FE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525C802-8936-CBD6-86A3-D370E3A4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04D77C-CB96-8069-0665-0F6F405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40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0554FF-B82A-E5F8-FCAB-65D59721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544161A-BA44-1B4E-3D08-923B9CA4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DA3E615-E9D1-6BE7-CAA4-CBE83F02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2B6FA53-6279-CC47-5170-3993927D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E67AEA-2B4B-6645-915B-3D45D197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327A4E-4F1F-C711-C71F-030CBAC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2C022D-BC3A-DA78-8183-D68CCC72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EA3DBC1-C217-3BDE-77B1-9F9763EB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152C0A-EBCA-9FA2-79EA-BD11ACE2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6759D16-E82A-29F5-F85A-DE94EF3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072278A-8685-E21F-608E-969CFB0D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09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294A2E-A0F9-45A1-8CE9-1FE6BA85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A243E9E-0B21-6DDD-66AE-5CD2803F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6395FA7-D38D-63BF-42BD-F3FFF15E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CCBFAC5-6526-B0B0-4E7F-5F6655D40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C8ACCC4-2C7B-8BC9-516F-F3F12222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157A7F5-6D21-C2D4-3E90-6325518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9E2A237-C3DE-9C55-4F04-0AD5DEE9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3C4BC6C-0960-954C-DEDA-3C6AC458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85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784FD4-5372-1BD6-24F1-B1AAE86D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1E46915-6CFF-DA66-9A4D-D48F39C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3DBD802-B7D3-30E8-CFEC-46DDC849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0208ABC-6685-412D-C8CD-0EB5B432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59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1B9EDF6-BE00-F097-5707-CD1712F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45D50A5-0B5B-978D-C29E-ADEA80FA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B377CBA-2C59-AFAA-7ED0-E7DB022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65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82449A-4C45-538C-26A0-4097AA26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9E308F-C8D7-363F-8858-14F91995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4FACA03-E77F-16DB-4653-FD7BE135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8724FF4-B557-1424-279B-79BE9361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0FE8474-FE9D-365A-55E0-04A2C09C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26A4033-42F5-76BE-541C-25E21E7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1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F5B7E-2095-98A4-1908-5B37ECA2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FC9812-7018-35B8-A7FF-E49B5DF0A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C9EE8D8-EB05-A5D1-0C7B-218EB236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B9E0013-A324-1660-D872-AC96BF85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0CEA2C8-C7A9-3B58-7310-D1A9A962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C1C3158-50E4-095F-0EF0-57F6A1A0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799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29E1743-EEDD-8811-1725-79AB5F4B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EC0FEC4-3333-38C1-D3FC-DE8A5672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CF85E02-3578-B3CA-7D33-F81BB1D30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F82C-05D8-4951-9723-3240698D6A11}" type="datetimeFigureOut">
              <a:rPr lang="el-GR" smtClean="0"/>
              <a:t>27/10/2023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60AF653-0D72-FF07-A49B-9DC464E3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2D0ED0-5799-1F1A-B318-66E80FFE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CCF-7059-4194-9698-769295D1B4E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0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3F4A1AB-7B5A-842C-2881-B9EA3CF0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2DD52-4028-F420-CE3A-CFBF8E6D3A90}"/>
              </a:ext>
            </a:extLst>
          </p:cNvPr>
          <p:cNvSpPr txBox="1"/>
          <p:nvPr/>
        </p:nvSpPr>
        <p:spPr>
          <a:xfrm>
            <a:off x="685223" y="120195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LibRadtran = Solving the radiative transfer equation</a:t>
            </a:r>
            <a:endParaRPr lang="el-GR" dirty="0"/>
          </a:p>
        </p:txBody>
      </p:sp>
      <p:sp>
        <p:nvSpPr>
          <p:cNvPr id="3" name="Βέλος: Κάτω 2">
            <a:extLst>
              <a:ext uri="{FF2B5EF4-FFF2-40B4-BE49-F238E27FC236}">
                <a16:creationId xmlns:a16="http://schemas.microsoft.com/office/drawing/2014/main" id="{D90903B7-59A0-0E6C-5B29-26F8B3418359}"/>
              </a:ext>
            </a:extLst>
          </p:cNvPr>
          <p:cNvSpPr/>
          <p:nvPr/>
        </p:nvSpPr>
        <p:spPr>
          <a:xfrm>
            <a:off x="2927927" y="489527"/>
            <a:ext cx="314037" cy="452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Βέλος: Κάτω 3">
            <a:extLst>
              <a:ext uri="{FF2B5EF4-FFF2-40B4-BE49-F238E27FC236}">
                <a16:creationId xmlns:a16="http://schemas.microsoft.com/office/drawing/2014/main" id="{613C473F-52B3-2115-EF2B-1C5E22FE394C}"/>
              </a:ext>
            </a:extLst>
          </p:cNvPr>
          <p:cNvSpPr/>
          <p:nvPr/>
        </p:nvSpPr>
        <p:spPr>
          <a:xfrm>
            <a:off x="8224981" y="494022"/>
            <a:ext cx="314037" cy="452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951AB-1D42-A39E-2466-756BB34EBAD6}"/>
              </a:ext>
            </a:extLst>
          </p:cNvPr>
          <p:cNvSpPr txBox="1"/>
          <p:nvPr/>
        </p:nvSpPr>
        <p:spPr>
          <a:xfrm>
            <a:off x="754496" y="951099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means… many various scenarios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BB2B2-3D34-6731-832C-DCA90774BB72}"/>
              </a:ext>
            </a:extLst>
          </p:cNvPr>
          <p:cNvSpPr txBox="1"/>
          <p:nvPr/>
        </p:nvSpPr>
        <p:spPr>
          <a:xfrm>
            <a:off x="754496" y="1412671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example: A homework with 3 parts and… 42 plots.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57BFD716-50D3-8BE3-E090-47A7A9CF7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26"/>
          <a:stretch/>
        </p:blipFill>
        <p:spPr>
          <a:xfrm>
            <a:off x="241217" y="1849213"/>
            <a:ext cx="6805933" cy="157978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A7F6507-4F5F-F889-9B13-1C47D696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56" b="32392"/>
          <a:stretch/>
        </p:blipFill>
        <p:spPr>
          <a:xfrm>
            <a:off x="3241964" y="3080221"/>
            <a:ext cx="7873804" cy="170846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A055E28-6478-31F5-7656-8DFCD3DA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8"/>
          <a:stretch/>
        </p:blipFill>
        <p:spPr>
          <a:xfrm>
            <a:off x="4318196" y="4727218"/>
            <a:ext cx="7873804" cy="1708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F4B4D2-D254-5A84-7C5A-D232207BA9EC}"/>
              </a:ext>
            </a:extLst>
          </p:cNvPr>
          <p:cNvSpPr txBox="1"/>
          <p:nvPr/>
        </p:nvSpPr>
        <p:spPr>
          <a:xfrm>
            <a:off x="1103919" y="6438710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“.out” file name must be representative of the made changes.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09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2DD52-4028-F420-CE3A-CFBF8E6D3A90}"/>
              </a:ext>
            </a:extLst>
          </p:cNvPr>
          <p:cNvSpPr txBox="1"/>
          <p:nvPr/>
        </p:nvSpPr>
        <p:spPr>
          <a:xfrm>
            <a:off x="685223" y="120195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reference scenario in LibRadtran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DFCF7-34F1-7F7F-1FBF-54DEA6A0B163}"/>
              </a:ext>
            </a:extLst>
          </p:cNvPr>
          <p:cNvSpPr txBox="1"/>
          <p:nvPr/>
        </p:nvSpPr>
        <p:spPr>
          <a:xfrm>
            <a:off x="694748" y="489527"/>
            <a:ext cx="1026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first part of the homework in the previous slide must run the model for:</a:t>
            </a:r>
          </a:p>
          <a:p>
            <a:pPr marL="342900" indent="-342900" algn="ctr">
              <a:buAutoNum type="arabicParenR"/>
            </a:pPr>
            <a:r>
              <a:rPr lang="en-US" dirty="0"/>
              <a:t>4 solar zenith angles</a:t>
            </a:r>
          </a:p>
          <a:p>
            <a:pPr marL="342900" indent="-342900" algn="ctr">
              <a:buAutoNum type="arabicParenR"/>
            </a:pPr>
            <a:r>
              <a:rPr lang="en-US" dirty="0"/>
              <a:t>5 b values of Angstrom Exponent</a:t>
            </a:r>
          </a:p>
          <a:p>
            <a:pPr algn="ctr"/>
            <a:r>
              <a:rPr lang="en-US" dirty="0"/>
              <a:t>So, as outputs you have 4x5=20 files=plots.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D614-5D7B-D028-C3EF-D23BE5A11D1F}"/>
              </a:ext>
            </a:extLst>
          </p:cNvPr>
          <p:cNvSpPr txBox="1"/>
          <p:nvPr/>
        </p:nvSpPr>
        <p:spPr>
          <a:xfrm>
            <a:off x="802121" y="1874522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is presented below:</a:t>
            </a:r>
            <a:endParaRPr lang="el-GR" dirty="0"/>
          </a:p>
        </p:txBody>
      </p:sp>
      <p:grpSp>
        <p:nvGrpSpPr>
          <p:cNvPr id="20" name="Ομάδα 19">
            <a:extLst>
              <a:ext uri="{FF2B5EF4-FFF2-40B4-BE49-F238E27FC236}">
                <a16:creationId xmlns:a16="http://schemas.microsoft.com/office/drawing/2014/main" id="{25048EBA-0FAE-AF36-A179-EC9DFAA91822}"/>
              </a:ext>
            </a:extLst>
          </p:cNvPr>
          <p:cNvGrpSpPr/>
          <p:nvPr/>
        </p:nvGrpSpPr>
        <p:grpSpPr>
          <a:xfrm>
            <a:off x="3523768" y="3268744"/>
            <a:ext cx="5506218" cy="2495898"/>
            <a:chOff x="3514341" y="2705519"/>
            <a:chExt cx="5506218" cy="2495898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3C0D2B2F-E1D2-8868-5761-0BC85ECBD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341" y="2705519"/>
              <a:ext cx="5506218" cy="2495898"/>
            </a:xfrm>
            <a:prstGeom prst="rect">
              <a:avLst/>
            </a:prstGeom>
          </p:spPr>
        </p:pic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E2B5AB88-6D86-0293-542E-8EF3B7EA521C}"/>
                </a:ext>
              </a:extLst>
            </p:cNvPr>
            <p:cNvSpPr/>
            <p:nvPr/>
          </p:nvSpPr>
          <p:spPr>
            <a:xfrm>
              <a:off x="3514341" y="2933700"/>
              <a:ext cx="5506218" cy="337401"/>
            </a:xfrm>
            <a:prstGeom prst="rect">
              <a:avLst/>
            </a:prstGeom>
            <a:solidFill>
              <a:schemeClr val="accent6">
                <a:alpha val="3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8C016382-60F7-8203-D2C8-8077D6501F41}"/>
                </a:ext>
              </a:extLst>
            </p:cNvPr>
            <p:cNvSpPr/>
            <p:nvPr/>
          </p:nvSpPr>
          <p:spPr>
            <a:xfrm>
              <a:off x="3514341" y="3455767"/>
              <a:ext cx="5506218" cy="1021965"/>
            </a:xfrm>
            <a:prstGeom prst="rect">
              <a:avLst/>
            </a:prstGeom>
            <a:solidFill>
              <a:schemeClr val="accent6">
                <a:alpha val="3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Ορθογώνιο 15">
              <a:extLst>
                <a:ext uri="{FF2B5EF4-FFF2-40B4-BE49-F238E27FC236}">
                  <a16:creationId xmlns:a16="http://schemas.microsoft.com/office/drawing/2014/main" id="{A91285FB-6E5A-8E12-D657-C0E3B7FBB9BD}"/>
                </a:ext>
              </a:extLst>
            </p:cNvPr>
            <p:cNvSpPr/>
            <p:nvPr/>
          </p:nvSpPr>
          <p:spPr>
            <a:xfrm>
              <a:off x="3514341" y="4655932"/>
              <a:ext cx="5506218" cy="356399"/>
            </a:xfrm>
            <a:prstGeom prst="rect">
              <a:avLst/>
            </a:prstGeom>
            <a:solidFill>
              <a:schemeClr val="accent6">
                <a:alpha val="3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02809D7B-7F2A-F0D2-6CA9-9AA4B932C919}"/>
                </a:ext>
              </a:extLst>
            </p:cNvPr>
            <p:cNvSpPr/>
            <p:nvPr/>
          </p:nvSpPr>
          <p:spPr>
            <a:xfrm>
              <a:off x="3514341" y="3277568"/>
              <a:ext cx="5506218" cy="1782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4872183E-A859-FE6A-1E4D-6087DD8F91E2}"/>
                </a:ext>
              </a:extLst>
            </p:cNvPr>
            <p:cNvSpPr/>
            <p:nvPr/>
          </p:nvSpPr>
          <p:spPr>
            <a:xfrm>
              <a:off x="3514341" y="4477732"/>
              <a:ext cx="5506218" cy="178200"/>
            </a:xfrm>
            <a:prstGeom prst="rect">
              <a:avLst/>
            </a:prstGeom>
            <a:solidFill>
              <a:srgbClr val="FF0000">
                <a:alpha val="3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A1C51DF-E974-68FA-1B29-24BC40D22867}"/>
              </a:ext>
            </a:extLst>
          </p:cNvPr>
          <p:cNvCxnSpPr>
            <a:cxnSpLocks/>
          </p:cNvCxnSpPr>
          <p:nvPr/>
        </p:nvCxnSpPr>
        <p:spPr>
          <a:xfrm flipH="1" flipV="1">
            <a:off x="3197115" y="3232198"/>
            <a:ext cx="471341" cy="101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FCE98B-E9F9-2335-3509-EFFE4687A504}"/>
              </a:ext>
            </a:extLst>
          </p:cNvPr>
          <p:cNvSpPr txBox="1"/>
          <p:nvPr/>
        </p:nvSpPr>
        <p:spPr>
          <a:xfrm>
            <a:off x="1027521" y="3041798"/>
            <a:ext cx="229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SZA info on file name</a:t>
            </a: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3B4BDBDD-78D3-3844-B28D-BD59C809E53D}"/>
              </a:ext>
            </a:extLst>
          </p:cNvPr>
          <p:cNvCxnSpPr>
            <a:cxnSpLocks/>
          </p:cNvCxnSpPr>
          <p:nvPr/>
        </p:nvCxnSpPr>
        <p:spPr>
          <a:xfrm flipV="1">
            <a:off x="4073951" y="3081148"/>
            <a:ext cx="252952" cy="217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13A82E-BA16-FD28-7EED-CF6C1B19FD7A}"/>
              </a:ext>
            </a:extLst>
          </p:cNvPr>
          <p:cNvSpPr txBox="1"/>
          <p:nvPr/>
        </p:nvSpPr>
        <p:spPr>
          <a:xfrm>
            <a:off x="3542764" y="2735265"/>
            <a:ext cx="229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info on file name</a:t>
            </a:r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A6B6327B-800D-8DB9-D1BE-5A799F892820}"/>
              </a:ext>
            </a:extLst>
          </p:cNvPr>
          <p:cNvCxnSpPr>
            <a:cxnSpLocks/>
          </p:cNvCxnSpPr>
          <p:nvPr/>
        </p:nvCxnSpPr>
        <p:spPr>
          <a:xfrm flipH="1" flipV="1">
            <a:off x="3197115" y="3282797"/>
            <a:ext cx="818561" cy="648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>
            <a:extLst>
              <a:ext uri="{FF2B5EF4-FFF2-40B4-BE49-F238E27FC236}">
                <a16:creationId xmlns:a16="http://schemas.microsoft.com/office/drawing/2014/main" id="{7908CA52-501D-75E7-B663-D5C82AB0240D}"/>
              </a:ext>
            </a:extLst>
          </p:cNvPr>
          <p:cNvCxnSpPr>
            <a:cxnSpLocks/>
          </p:cNvCxnSpPr>
          <p:nvPr/>
        </p:nvCxnSpPr>
        <p:spPr>
          <a:xfrm flipH="1" flipV="1">
            <a:off x="5407326" y="3104597"/>
            <a:ext cx="609978" cy="1936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9B5AA5AD-89DD-45B6-F2AB-F8398E14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16" y="733701"/>
            <a:ext cx="5761465" cy="562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5D52E-15F1-1D22-941F-A1853475049C}"/>
              </a:ext>
            </a:extLst>
          </p:cNvPr>
          <p:cNvSpPr txBox="1"/>
          <p:nvPr/>
        </p:nvSpPr>
        <p:spPr>
          <a:xfrm>
            <a:off x="685223" y="226073"/>
            <a:ext cx="102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folder should be like that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225646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105</Words>
  <Application>Microsoft Office PowerPoint</Application>
  <PresentationFormat>Ευρεία οθόνη</PresentationFormat>
  <Paragraphs>13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ΛΟΓΟΘΕΤΗΣ ΣΤΑΥΡΟΣ ΑΝΔΡΕΑΣ</dc:creator>
  <cp:lastModifiedBy>ΛΟΓΟΘΕΤΗΣ ΣΤΑΥΡΟΣ ΑΝΔΡΕΑΣ</cp:lastModifiedBy>
  <cp:revision>2</cp:revision>
  <dcterms:created xsi:type="dcterms:W3CDTF">2023-10-27T16:16:29Z</dcterms:created>
  <dcterms:modified xsi:type="dcterms:W3CDTF">2023-10-27T20:21:37Z</dcterms:modified>
</cp:coreProperties>
</file>