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4C9-7715-479D-93CD-073D3992581B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A5EB-2CA9-4673-91FC-153EB21A3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46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4C9-7715-479D-93CD-073D3992581B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A5EB-2CA9-4673-91FC-153EB21A3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13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4C9-7715-479D-93CD-073D3992581B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A5EB-2CA9-4673-91FC-153EB21A3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98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4C9-7715-479D-93CD-073D3992581B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A5EB-2CA9-4673-91FC-153EB21A3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64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4C9-7715-479D-93CD-073D3992581B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A5EB-2CA9-4673-91FC-153EB21A3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7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4C9-7715-479D-93CD-073D3992581B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A5EB-2CA9-4673-91FC-153EB21A3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80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4C9-7715-479D-93CD-073D3992581B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A5EB-2CA9-4673-91FC-153EB21A3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81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4C9-7715-479D-93CD-073D3992581B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A5EB-2CA9-4673-91FC-153EB21A3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47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4C9-7715-479D-93CD-073D3992581B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A5EB-2CA9-4673-91FC-153EB21A3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47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4C9-7715-479D-93CD-073D3992581B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A5EB-2CA9-4673-91FC-153EB21A3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50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4C9-7715-479D-93CD-073D3992581B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A5EB-2CA9-4673-91FC-153EB21A3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72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584C9-7715-479D-93CD-073D3992581B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A5EB-2CA9-4673-91FC-153EB21A3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83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415510" y="418154"/>
            <a:ext cx="2475230" cy="205168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1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LANGUAGES I HAVE TO STUDY: </a:t>
            </a:r>
            <a:endParaRPr lang="en-IN" sz="11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11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</a:t>
            </a:r>
            <a:endParaRPr lang="en-IN" sz="11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11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endParaRPr lang="en-IN" sz="11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11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</a:t>
            </a:r>
            <a:endParaRPr lang="en-IN" sz="11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11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</a:t>
            </a:r>
            <a:endParaRPr lang="en-IN" sz="11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11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FLUTTER</a:t>
            </a:r>
            <a:endParaRPr lang="en-IN" sz="11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11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PHP?</a:t>
            </a:r>
            <a:endParaRPr lang="en-IN" sz="11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11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JS</a:t>
            </a:r>
            <a:r>
              <a:rPr lang="en-IN" sz="11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UI/UX</a:t>
            </a:r>
            <a:endParaRPr lang="en-IN" sz="11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1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1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434810" y="1972634"/>
            <a:ext cx="2475230" cy="205168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1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STUFF I WANT TO DO: </a:t>
            </a:r>
            <a:endParaRPr lang="en-IN" sz="11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11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PROJECT: USEFUL TO DAILY LIFE</a:t>
            </a:r>
            <a:endParaRPr lang="en-IN" sz="11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11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1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083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3882</TotalTime>
  <Words>31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2024-02-06T10:03:13Z</dcterms:created>
  <dcterms:modified xsi:type="dcterms:W3CDTF">2024-02-09T02:46:02Z</dcterms:modified>
</cp:coreProperties>
</file>