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2D90-BB55-4A5F-85E8-75120C3725B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528-83C4-4FC2-A26C-55F7A647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4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2D90-BB55-4A5F-85E8-75120C3725B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528-83C4-4FC2-A26C-55F7A647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2D90-BB55-4A5F-85E8-75120C3725B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528-83C4-4FC2-A26C-55F7A647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2D90-BB55-4A5F-85E8-75120C3725B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528-83C4-4FC2-A26C-55F7A647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5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2D90-BB55-4A5F-85E8-75120C3725B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528-83C4-4FC2-A26C-55F7A647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2D90-BB55-4A5F-85E8-75120C3725B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528-83C4-4FC2-A26C-55F7A647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2D90-BB55-4A5F-85E8-75120C3725B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528-83C4-4FC2-A26C-55F7A647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2D90-BB55-4A5F-85E8-75120C3725B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528-83C4-4FC2-A26C-55F7A647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7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2D90-BB55-4A5F-85E8-75120C3725B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528-83C4-4FC2-A26C-55F7A647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2D90-BB55-4A5F-85E8-75120C3725B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528-83C4-4FC2-A26C-55F7A647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9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2D90-BB55-4A5F-85E8-75120C3725B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528-83C4-4FC2-A26C-55F7A647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62D90-BB55-4A5F-85E8-75120C3725B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14528-83C4-4FC2-A26C-55F7A6479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8507" y="251518"/>
            <a:ext cx="4010298" cy="63354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82945" y="1867989"/>
            <a:ext cx="4010298" cy="391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682945" y="3450772"/>
            <a:ext cx="4010298" cy="391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82945" y="5111931"/>
            <a:ext cx="4010298" cy="391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75031" y="261257"/>
            <a:ext cx="13063" cy="633548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35157" y="1161434"/>
            <a:ext cx="6329841" cy="368981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95560" y="797875"/>
            <a:ext cx="3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81238" y="815229"/>
            <a:ext cx="42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0230" y="790618"/>
            <a:ext cx="589202" cy="38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433202" y="57404"/>
            <a:ext cx="107454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Plot 1 Bahia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863718" y="1777585"/>
            <a:ext cx="1073091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Plot 6 Bahia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647718" y="4977636"/>
            <a:ext cx="108139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Plot 4 Bahia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936616" y="3316477"/>
            <a:ext cx="1078745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Plot 7 Bahia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756403" y="88415"/>
            <a:ext cx="1154787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Plot 5 Mixed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992990" y="5021405"/>
            <a:ext cx="1095987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Plot 8 Mixed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537993" y="3321486"/>
            <a:ext cx="1174561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Plot 3 Mixed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505331" y="1708309"/>
            <a:ext cx="114804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Plot 2 Mixed</a:t>
            </a:r>
          </a:p>
        </p:txBody>
      </p:sp>
      <p:sp>
        <p:nvSpPr>
          <p:cNvPr id="2" name="Oval 1"/>
          <p:cNvSpPr/>
          <p:nvPr/>
        </p:nvSpPr>
        <p:spPr>
          <a:xfrm>
            <a:off x="401052" y="2399431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07692" y="4190349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838362" y="2408141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851089" y="4170520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134403" y="2399431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136207" y="4226071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614662" y="2409003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6069149" y="2397034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619895" y="4232754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5336980" y="2397034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028971" y="4220048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329482" y="4195342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2511797" y="2416077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2498265" y="4214641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225821" y="2399084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946973" y="2410969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233784" y="4224044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947660" y="4232754"/>
            <a:ext cx="182349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6510487" y="465241"/>
            <a:ext cx="948646" cy="865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</p:cNvCxnSpPr>
          <p:nvPr/>
        </p:nvCxnSpPr>
        <p:spPr>
          <a:xfrm flipV="1">
            <a:off x="6490503" y="790745"/>
            <a:ext cx="1057726" cy="563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2578" y="329265"/>
            <a:ext cx="576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3-m</a:t>
            </a:r>
            <a:r>
              <a:rPr lang="en-US" baseline="30000" dirty="0"/>
              <a:t>2</a:t>
            </a:r>
            <a:r>
              <a:rPr lang="en-US" dirty="0"/>
              <a:t> subplots, A, B, C represent control, clip, </a:t>
            </a:r>
            <a:r>
              <a:rPr lang="en-US" dirty="0" err="1"/>
              <a:t>clip+manure</a:t>
            </a:r>
            <a:r>
              <a:rPr lang="en-US" dirty="0"/>
              <a:t> treatments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6872BB8-1664-437B-9D9F-389492335B0F}"/>
              </a:ext>
            </a:extLst>
          </p:cNvPr>
          <p:cNvSpPr txBox="1"/>
          <p:nvPr/>
        </p:nvSpPr>
        <p:spPr>
          <a:xfrm>
            <a:off x="11001164" y="1079420"/>
            <a:ext cx="113022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1m</a:t>
            </a:r>
            <a:r>
              <a:rPr lang="en-US" sz="1500" baseline="30000" dirty="0"/>
              <a:t>2</a:t>
            </a:r>
            <a:r>
              <a:rPr lang="en-US" sz="1500" dirty="0"/>
              <a:t> mini subplot for </a:t>
            </a:r>
            <a:r>
              <a:rPr lang="en-US" sz="1500" dirty="0" err="1"/>
              <a:t>cpulse</a:t>
            </a:r>
            <a:r>
              <a:rPr lang="en-US" sz="1500" dirty="0"/>
              <a:t> chamber</a:t>
            </a:r>
          </a:p>
          <a:p>
            <a:r>
              <a:rPr lang="en-US" sz="1500" dirty="0"/>
              <a:t>Treatments only, no ingrowth cores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08C3A5DC-1EF8-4ED7-AC9C-F9C4F8761713}"/>
              </a:ext>
            </a:extLst>
          </p:cNvPr>
          <p:cNvGrpSpPr/>
          <p:nvPr/>
        </p:nvGrpSpPr>
        <p:grpSpPr>
          <a:xfrm>
            <a:off x="11103581" y="336553"/>
            <a:ext cx="870480" cy="674621"/>
            <a:chOff x="8363791" y="218998"/>
            <a:chExt cx="824030" cy="388277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5812AF7C-4790-441A-90BA-061607866686}"/>
                </a:ext>
              </a:extLst>
            </p:cNvPr>
            <p:cNvSpPr/>
            <p:nvPr/>
          </p:nvSpPr>
          <p:spPr>
            <a:xfrm>
              <a:off x="8386014" y="218998"/>
              <a:ext cx="685308" cy="38827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8B6155-04DC-4DD0-A44F-3EF3E8AB566C}"/>
                </a:ext>
              </a:extLst>
            </p:cNvPr>
            <p:cNvCxnSpPr>
              <a:cxnSpLocks/>
            </p:cNvCxnSpPr>
            <p:nvPr/>
          </p:nvCxnSpPr>
          <p:spPr>
            <a:xfrm>
              <a:off x="8591543" y="228141"/>
              <a:ext cx="0" cy="37913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77E80F9-A40F-4EF4-86A8-7D22FA988B6E}"/>
                </a:ext>
              </a:extLst>
            </p:cNvPr>
            <p:cNvCxnSpPr>
              <a:cxnSpLocks/>
            </p:cNvCxnSpPr>
            <p:nvPr/>
          </p:nvCxnSpPr>
          <p:spPr>
            <a:xfrm>
              <a:off x="8841588" y="218998"/>
              <a:ext cx="0" cy="3620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3FF4E1FC-7B57-4F2D-934E-C79D7802E808}"/>
                </a:ext>
              </a:extLst>
            </p:cNvPr>
            <p:cNvSpPr txBox="1"/>
            <p:nvPr/>
          </p:nvSpPr>
          <p:spPr>
            <a:xfrm>
              <a:off x="8363791" y="297002"/>
              <a:ext cx="291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A1F00BD9-7699-4C5D-A468-DE0C8A68D2C2}"/>
                </a:ext>
              </a:extLst>
            </p:cNvPr>
            <p:cNvSpPr txBox="1"/>
            <p:nvPr/>
          </p:nvSpPr>
          <p:spPr>
            <a:xfrm>
              <a:off x="8818925" y="308586"/>
              <a:ext cx="368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662B4F3E-7993-4557-928D-320CE9FD6B20}"/>
                </a:ext>
              </a:extLst>
            </p:cNvPr>
            <p:cNvSpPr txBox="1"/>
            <p:nvPr/>
          </p:nvSpPr>
          <p:spPr>
            <a:xfrm flipH="1">
              <a:off x="8580176" y="301170"/>
              <a:ext cx="284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8588993D-E7F4-45B1-B1DE-07E2F4083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49572"/>
              </p:ext>
            </p:extLst>
          </p:nvPr>
        </p:nvGraphicFramePr>
        <p:xfrm>
          <a:off x="166368" y="1193646"/>
          <a:ext cx="210978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777486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61239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440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1006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2906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5129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97547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7959341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727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399849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628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4861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440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690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867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3014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7791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8790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2243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718174"/>
                  </a:ext>
                </a:extLst>
              </a:tr>
            </a:tbl>
          </a:graphicData>
        </a:graphic>
      </p:graphicFrame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1E07BB4-8435-450E-A7BC-9C767B113294}"/>
              </a:ext>
            </a:extLst>
          </p:cNvPr>
          <p:cNvCxnSpPr>
            <a:cxnSpLocks/>
          </p:cNvCxnSpPr>
          <p:nvPr/>
        </p:nvCxnSpPr>
        <p:spPr>
          <a:xfrm flipH="1">
            <a:off x="9273399" y="753907"/>
            <a:ext cx="1741962" cy="317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9" name="Table 438">
            <a:extLst>
              <a:ext uri="{FF2B5EF4-FFF2-40B4-BE49-F238E27FC236}">
                <a16:creationId xmlns:a16="http://schemas.microsoft.com/office/drawing/2014/main" id="{ED2F1AC8-0FA4-48F5-B4CA-26916560E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32745"/>
              </p:ext>
            </p:extLst>
          </p:nvPr>
        </p:nvGraphicFramePr>
        <p:xfrm>
          <a:off x="2275941" y="1189616"/>
          <a:ext cx="20828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777486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61239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440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1006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2906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5129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9754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59341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727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399849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628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4861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440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690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867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3014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7791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8790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2243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718174"/>
                  </a:ext>
                </a:extLst>
              </a:tr>
            </a:tbl>
          </a:graphicData>
        </a:graphic>
      </p:graphicFrame>
      <p:graphicFrame>
        <p:nvGraphicFramePr>
          <p:cNvPr id="440" name="Table 439">
            <a:extLst>
              <a:ext uri="{FF2B5EF4-FFF2-40B4-BE49-F238E27FC236}">
                <a16:creationId xmlns:a16="http://schemas.microsoft.com/office/drawing/2014/main" id="{A8B06A06-A651-4227-8A9B-7F597F9D2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8072"/>
              </p:ext>
            </p:extLst>
          </p:nvPr>
        </p:nvGraphicFramePr>
        <p:xfrm>
          <a:off x="4369606" y="1196308"/>
          <a:ext cx="20828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777486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61239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440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1006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2906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5129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9754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59341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727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399849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628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4861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440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690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867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3014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7791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8790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2243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71817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13504" y="1152579"/>
            <a:ext cx="181384" cy="36946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4329575" y="1159271"/>
            <a:ext cx="181384" cy="36946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1870" y="431964"/>
            <a:ext cx="311155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95891" y="446130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832157" y="937545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7131673" y="946016"/>
            <a:ext cx="60685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Cpulse</a:t>
            </a:r>
            <a:endParaRPr lang="en-US" sz="1200" dirty="0"/>
          </a:p>
          <a:p>
            <a:pPr algn="ctr"/>
            <a:r>
              <a:rPr lang="en-US" sz="1200" dirty="0"/>
              <a:t>plot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996673" y="2690399"/>
            <a:ext cx="311155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7437963" y="2394058"/>
            <a:ext cx="60685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Cpulse</a:t>
            </a:r>
            <a:endParaRPr lang="en-US" sz="1200" dirty="0"/>
          </a:p>
          <a:p>
            <a:pPr algn="ctr"/>
            <a:r>
              <a:rPr lang="en-US" sz="1200" dirty="0"/>
              <a:t>plot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6748188" y="2026312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7838655" y="2944958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8205222" y="3967529"/>
            <a:ext cx="311155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7227989" y="3628165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762320" y="4129720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538788" y="4531504"/>
            <a:ext cx="60685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Cpulse</a:t>
            </a:r>
            <a:endParaRPr lang="en-US" sz="1200" dirty="0"/>
          </a:p>
          <a:p>
            <a:pPr algn="ctr"/>
            <a:r>
              <a:rPr lang="en-US" sz="1200" dirty="0"/>
              <a:t>plot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924457" y="6271914"/>
            <a:ext cx="402054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7072381" y="5411728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7836927" y="6255941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580596" y="5775784"/>
            <a:ext cx="60685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Cpulse</a:t>
            </a:r>
            <a:endParaRPr lang="en-US" sz="1200" dirty="0"/>
          </a:p>
          <a:p>
            <a:pPr algn="ctr"/>
            <a:r>
              <a:rPr lang="en-US" sz="1200" dirty="0"/>
              <a:t>plot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8879982" y="1069645"/>
            <a:ext cx="402054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8793461" y="351703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9610187" y="712747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9485489" y="1108344"/>
            <a:ext cx="60685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Cpulse</a:t>
            </a:r>
            <a:endParaRPr lang="en-US" sz="1200" dirty="0"/>
          </a:p>
          <a:p>
            <a:pPr algn="ctr"/>
            <a:r>
              <a:rPr lang="en-US" sz="1200" dirty="0"/>
              <a:t>plot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0180792" y="2503111"/>
            <a:ext cx="402054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17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719355" y="2585931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16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9814896" y="2917609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9482386" y="2059699"/>
            <a:ext cx="60685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Cpulse</a:t>
            </a:r>
            <a:endParaRPr lang="en-US" sz="1200" dirty="0"/>
          </a:p>
          <a:p>
            <a:pPr algn="ctr"/>
            <a:r>
              <a:rPr lang="en-US" sz="1200" dirty="0"/>
              <a:t>plot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8846005" y="4120922"/>
            <a:ext cx="402054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21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8767158" y="3608722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19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9785811" y="3606741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9528106" y="4043977"/>
            <a:ext cx="60685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Cpulse</a:t>
            </a:r>
            <a:endParaRPr lang="en-US" sz="1200" dirty="0"/>
          </a:p>
          <a:p>
            <a:pPr algn="ctr"/>
            <a:r>
              <a:rPr lang="en-US" sz="1200" dirty="0"/>
              <a:t>plot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8922927" y="6048907"/>
            <a:ext cx="402054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9832609" y="5776623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22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9360974" y="6151025"/>
            <a:ext cx="783406" cy="30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9297142" y="5266395"/>
            <a:ext cx="60685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Cpulse</a:t>
            </a:r>
            <a:endParaRPr lang="en-US" sz="1200" dirty="0"/>
          </a:p>
          <a:p>
            <a:pPr algn="ctr"/>
            <a:r>
              <a:rPr lang="en-US" sz="1200" dirty="0"/>
              <a:t>plot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70B040-42ED-4100-B0EF-1B702E19E043}"/>
              </a:ext>
            </a:extLst>
          </p:cNvPr>
          <p:cNvGrpSpPr/>
          <p:nvPr/>
        </p:nvGrpSpPr>
        <p:grpSpPr>
          <a:xfrm>
            <a:off x="301466" y="4993169"/>
            <a:ext cx="3736681" cy="1754326"/>
            <a:chOff x="1127230" y="5030891"/>
            <a:chExt cx="3736681" cy="1754326"/>
          </a:xfrm>
        </p:grpSpPr>
        <p:sp>
          <p:nvSpPr>
            <p:cNvPr id="18" name="TextBox 17"/>
            <p:cNvSpPr txBox="1"/>
            <p:nvPr/>
          </p:nvSpPr>
          <p:spPr>
            <a:xfrm>
              <a:off x="1127230" y="5030891"/>
              <a:ext cx="373668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= 10 x 10-cm</a:t>
              </a:r>
            </a:p>
            <a:p>
              <a:r>
                <a:rPr lang="en-US" dirty="0"/>
                <a:t>       = 20-cm buffer</a:t>
              </a:r>
            </a:p>
            <a:p>
              <a:r>
                <a:rPr lang="en-US" dirty="0"/>
                <a:t>       = ingrowth core</a:t>
              </a:r>
            </a:p>
            <a:p>
              <a:r>
                <a:rPr lang="en-US" dirty="0"/>
                <a:t>6 ingrowth cores/treatment</a:t>
              </a:r>
            </a:p>
            <a:p>
              <a:r>
                <a:rPr lang="en-US" dirty="0"/>
                <a:t>4 2-mo harvests (May, July, Sept, Nov)</a:t>
              </a:r>
            </a:p>
            <a:p>
              <a:r>
                <a:rPr lang="en-US" dirty="0"/>
                <a:t>2 mid-harvests (July + Nov)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986C64B-D04A-4A41-8F28-386249280057}"/>
                </a:ext>
              </a:extLst>
            </p:cNvPr>
            <p:cNvGrpSpPr/>
            <p:nvPr/>
          </p:nvGrpSpPr>
          <p:grpSpPr>
            <a:xfrm>
              <a:off x="1134403" y="5151119"/>
              <a:ext cx="364354" cy="713061"/>
              <a:chOff x="1134403" y="5151119"/>
              <a:chExt cx="364354" cy="713061"/>
            </a:xfrm>
          </p:grpSpPr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2C5F7006-D6D6-40EA-869C-3DF17963A984}"/>
                  </a:ext>
                </a:extLst>
              </p:cNvPr>
              <p:cNvGrpSpPr/>
              <p:nvPr/>
            </p:nvGrpSpPr>
            <p:grpSpPr>
              <a:xfrm>
                <a:off x="1134403" y="5433237"/>
                <a:ext cx="364354" cy="430943"/>
                <a:chOff x="1134403" y="5433237"/>
                <a:chExt cx="364354" cy="430943"/>
              </a:xfrm>
            </p:grpSpPr>
            <p:sp>
              <p:nvSpPr>
                <p:cNvPr id="187" name="Oval 186"/>
                <p:cNvSpPr/>
                <p:nvPr/>
              </p:nvSpPr>
              <p:spPr>
                <a:xfrm>
                  <a:off x="1239232" y="5707426"/>
                  <a:ext cx="182374" cy="156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6468D187-A6EF-40F8-B07B-B5CA5E62DAD1}"/>
                    </a:ext>
                  </a:extLst>
                </p:cNvPr>
                <p:cNvSpPr/>
                <p:nvPr/>
              </p:nvSpPr>
              <p:spPr>
                <a:xfrm>
                  <a:off x="1134403" y="5433237"/>
                  <a:ext cx="364354" cy="15675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1143840" y="5151119"/>
                <a:ext cx="354917" cy="178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CEC5ED-A519-41C0-B5DC-32B061608353}"/>
              </a:ext>
            </a:extLst>
          </p:cNvPr>
          <p:cNvSpPr txBox="1"/>
          <p:nvPr/>
        </p:nvSpPr>
        <p:spPr>
          <a:xfrm>
            <a:off x="3787212" y="4934217"/>
            <a:ext cx="2665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Cores are set up in a grid. Ex: core #1 is located at X=15-cm, Y=35-cm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EAEAB-4C37-4377-A36B-87B35D449563}"/>
              </a:ext>
            </a:extLst>
          </p:cNvPr>
          <p:cNvSpPr txBox="1"/>
          <p:nvPr/>
        </p:nvSpPr>
        <p:spPr>
          <a:xfrm>
            <a:off x="-43157" y="2301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35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663EEA-8B0F-4CD7-B471-ABDEF4BCA78A}"/>
              </a:ext>
            </a:extLst>
          </p:cNvPr>
          <p:cNvSpPr txBox="1"/>
          <p:nvPr/>
        </p:nvSpPr>
        <p:spPr>
          <a:xfrm>
            <a:off x="268270" y="10496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6AEBA4-14BE-491E-8843-FD1C4066E184}"/>
              </a:ext>
            </a:extLst>
          </p:cNvPr>
          <p:cNvSpPr txBox="1"/>
          <p:nvPr/>
        </p:nvSpPr>
        <p:spPr>
          <a:xfrm>
            <a:off x="981535" y="105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50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76D125-5F3F-414B-81E5-89A69A75F483}"/>
              </a:ext>
            </a:extLst>
          </p:cNvPr>
          <p:cNvSpPr txBox="1"/>
          <p:nvPr/>
        </p:nvSpPr>
        <p:spPr>
          <a:xfrm>
            <a:off x="1645654" y="1040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85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ED2F6E6-BD83-46E3-BAA5-0C1C223E198F}"/>
              </a:ext>
            </a:extLst>
          </p:cNvPr>
          <p:cNvSpPr txBox="1"/>
          <p:nvPr/>
        </p:nvSpPr>
        <p:spPr>
          <a:xfrm>
            <a:off x="-51045" y="40989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345026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170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Stacy</dc:creator>
  <cp:lastModifiedBy>Smith,Stacy A</cp:lastModifiedBy>
  <cp:revision>22</cp:revision>
  <dcterms:created xsi:type="dcterms:W3CDTF">2019-02-19T14:39:48Z</dcterms:created>
  <dcterms:modified xsi:type="dcterms:W3CDTF">2019-03-15T18:24:23Z</dcterms:modified>
</cp:coreProperties>
</file>