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61C06-3B51-A010-0042-5D67AF3CBC4B}" v="619" dt="2021-11-14T08:32:11.859"/>
    <p1510:client id="{39DABF2B-C272-8D9D-A320-66A356AAE215}" v="1" dt="2021-11-13T10:48:42.376"/>
    <p1510:client id="{8350DD30-6311-4F86-8FE9-223F4C28A93D}" v="385" dt="2021-11-13T08:54:18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24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47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61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9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11/14/2021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9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0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073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8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4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4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3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52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dirty="0"/>
              <a:t>Art Pirates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your passion matters</a:t>
            </a:r>
            <a:endParaRPr lang="en-US" dirty="0"/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95A822F-6726-4530-9255-600B39219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74" r="4" b="4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2209-A94C-46E6-9D08-C7852D44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Problem: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DB89-C354-4CDD-9187-2CD9BE6DE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Traditional art majors who graduate from universities have limited job opportunities in our culture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A need has </a:t>
            </a:r>
            <a:r>
              <a:rPr lang="en-GB" dirty="0" err="1">
                <a:ea typeface="+mn-lt"/>
                <a:cs typeface="+mn-lt"/>
              </a:rPr>
              <a:t>arised</a:t>
            </a:r>
            <a:r>
              <a:rPr lang="en-GB" dirty="0">
                <a:ea typeface="+mn-lt"/>
                <a:cs typeface="+mn-lt"/>
              </a:rPr>
              <a:t> to create a method to generate revenue for these students.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Currently </a:t>
            </a:r>
            <a:r>
              <a:rPr lang="en-GB" dirty="0" err="1">
                <a:ea typeface="+mn-lt"/>
                <a:cs typeface="+mn-lt"/>
              </a:rPr>
              <a:t>youtube's</a:t>
            </a:r>
            <a:r>
              <a:rPr lang="en-GB" dirty="0">
                <a:ea typeface="+mn-lt"/>
                <a:cs typeface="+mn-lt"/>
              </a:rPr>
              <a:t> business model drives ad revenue in the billions of dollars, with only a tiny fraction of it shared with the creators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99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ED42-340A-4BA9-9D49-FF04B707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Solution: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1C5C-0E09-4893-8348-54031DB84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We don’t think this is fair. We respect the value of creators’ work. 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GB" dirty="0">
                <a:ea typeface="Meiryo"/>
              </a:rPr>
              <a:t>That’s why </a:t>
            </a:r>
            <a:r>
              <a:rPr lang="en-GB" dirty="0">
                <a:ea typeface="+mn-lt"/>
                <a:cs typeface="+mn-lt"/>
              </a:rPr>
              <a:t>we’re building a platform that allows creators to engage in a direct, value-for-value exchange with the people that love their work the most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GB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07720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CE66-FBE8-4BDA-AEF0-1F06D775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Business Model: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701A-C2BE-4D79-90F3-18940B08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Our business model is straightforward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It charges creators 10 percent of their revenues through the platform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GB" dirty="0">
                <a:ea typeface="Meiryo"/>
              </a:rPr>
              <a:t>And the rest of the revenue we generate using Ads.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This simple model will get more complicated, as we introduce additional commission fees in exchange for access to some new functionality and services. </a:t>
            </a:r>
            <a:endParaRPr lang="en-GB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91175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54B6-C420-4D91-99D6-3837D69F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Payment Gateway and Security: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8C9E4-F8CC-4F55-BC01-4EBE8D3BE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On any site of this nature handling transaction in a secure manner is the most time consuming task.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That's why we will be using stripe a payment infrastructure for the internet to handle all our transactions.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Millions of companies of all sizes use Stripe’s to manage their businesses online.</a:t>
            </a: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26437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765F-70DF-4D65-BF0F-EC2AC245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Subscriptions: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E17C1-6A08-4A9D-8811-DCDB75B76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Our site will let fans subscribe to their favorite artist on a monthly basis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There will be different tier of subscription, which user could renewal at a monthly basis.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Each tier of subscription will have its own exciting benefits and awards.</a:t>
            </a:r>
          </a:p>
        </p:txBody>
      </p:sp>
    </p:spTree>
    <p:extLst>
      <p:ext uri="{BB962C8B-B14F-4D97-AF65-F5344CB8AC3E}">
        <p14:creationId xmlns:p14="http://schemas.microsoft.com/office/powerpoint/2010/main" val="289821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902E-84FA-48C0-B852-3988F328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Why Choose Us: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CBAB-DC04-45CA-8D9F-1AA9962E9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We believe that each person should have a right to do what they loves the most.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That’s why we are building this platform which will allow them to further enhance their skill sets.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At the same time, they will be able to earn more followers and recognition.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30287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E6B6-0F23-4B95-8987-5781FCEE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Conclusion: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5F68-0A71-40D5-8602-BF9B5553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We have seen a significant increase in interest in our site.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That’s why we are planning to take it to next step.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We will be offering free 6 months to any artist who sign up to our site from now on.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We also appreciate all the student taking interest in 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400218950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_2SEEDS">
      <a:dk1>
        <a:srgbClr val="000000"/>
      </a:dk1>
      <a:lt1>
        <a:srgbClr val="FFFFFF"/>
      </a:lt1>
      <a:dk2>
        <a:srgbClr val="273820"/>
      </a:dk2>
      <a:lt2>
        <a:srgbClr val="E6E2E8"/>
      </a:lt2>
      <a:accent1>
        <a:srgbClr val="63B542"/>
      </a:accent1>
      <a:accent2>
        <a:srgbClr val="90A953"/>
      </a:accent2>
      <a:accent3>
        <a:srgbClr val="38B648"/>
      </a:accent3>
      <a:accent4>
        <a:srgbClr val="6353E5"/>
      </a:accent4>
      <a:accent5>
        <a:srgbClr val="B172EA"/>
      </a:accent5>
      <a:accent6>
        <a:srgbClr val="DD53E5"/>
      </a:accent6>
      <a:hlink>
        <a:srgbClr val="9A69A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SketchLinesVTI</vt:lpstr>
      <vt:lpstr>Art Pirates</vt:lpstr>
      <vt:lpstr>Problem:</vt:lpstr>
      <vt:lpstr>Solution:</vt:lpstr>
      <vt:lpstr>Business Model:</vt:lpstr>
      <vt:lpstr>Payment Gateway and Security:</vt:lpstr>
      <vt:lpstr>Subscriptions:</vt:lpstr>
      <vt:lpstr>Why Choose Us: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121</cp:revision>
  <dcterms:created xsi:type="dcterms:W3CDTF">2021-11-13T06:41:07Z</dcterms:created>
  <dcterms:modified xsi:type="dcterms:W3CDTF">2021-11-14T08:34:28Z</dcterms:modified>
</cp:coreProperties>
</file>