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7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04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2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2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4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7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49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13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43000">
              <a:schemeClr val="bg1">
                <a:lumMod val="85000"/>
              </a:schemeClr>
            </a:gs>
            <a:gs pos="56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3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1" y="0"/>
            <a:ext cx="7050657" cy="343917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83818" y="3921141"/>
            <a:ext cx="4424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Trabalho em Grupo</a:t>
            </a:r>
          </a:p>
          <a:p>
            <a:pPr algn="ctr"/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Modulo 4 – Banco de dados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19637" y="5357213"/>
            <a:ext cx="275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Rodrigo Alves</a:t>
            </a:r>
          </a:p>
          <a:p>
            <a:pPr algn="ctr"/>
            <a:r>
              <a:rPr lang="pt-BR" dirty="0"/>
              <a:t>Jessica Muniz </a:t>
            </a:r>
          </a:p>
          <a:p>
            <a:pPr algn="ctr"/>
            <a:r>
              <a:rPr lang="pt-BR" dirty="0"/>
              <a:t>Agatha Ribeiro</a:t>
            </a:r>
          </a:p>
          <a:p>
            <a:pPr algn="ctr"/>
            <a:r>
              <a:rPr lang="pt-BR" dirty="0" err="1"/>
              <a:t>Stefhany</a:t>
            </a:r>
            <a:r>
              <a:rPr lang="pt-BR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98224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6C73BA-199B-43ED-88B2-819962D45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34" y="2342362"/>
            <a:ext cx="3359176" cy="302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BCCFF1-91C6-409A-8011-2D4B92A2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" y="2342362"/>
            <a:ext cx="4900714" cy="204888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27C59A-4FB7-45B9-B1E3-96CA4278481F}"/>
              </a:ext>
            </a:extLst>
          </p:cNvPr>
          <p:cNvSpPr txBox="1"/>
          <p:nvPr/>
        </p:nvSpPr>
        <p:spPr>
          <a:xfrm>
            <a:off x="2427767" y="779405"/>
            <a:ext cx="733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Criação</a:t>
            </a:r>
            <a:r>
              <a:rPr lang="pt-BR" sz="4000" dirty="0"/>
              <a:t> </a:t>
            </a:r>
            <a:r>
              <a:rPr lang="pt-BR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</a:t>
            </a:r>
            <a:r>
              <a:rPr lang="pt-BR" sz="4000" dirty="0"/>
              <a:t> </a:t>
            </a:r>
            <a:r>
              <a:rPr lang="pt-BR" sz="40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Tabelas</a:t>
            </a:r>
            <a:endParaRPr lang="pt-BR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3FC5798D-CDE5-CA21-904C-A3D251B7838F}"/>
              </a:ext>
            </a:extLst>
          </p:cNvPr>
          <p:cNvCxnSpPr>
            <a:cxnSpLocks/>
          </p:cNvCxnSpPr>
          <p:nvPr/>
        </p:nvCxnSpPr>
        <p:spPr>
          <a:xfrm flipV="1">
            <a:off x="319562" y="2044700"/>
            <a:ext cx="1877538" cy="444500"/>
          </a:xfrm>
          <a:prstGeom prst="bentConnector3">
            <a:avLst>
              <a:gd name="adj1" fmla="val -7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83B28E-7E22-5026-DAC9-8352F8900731}"/>
              </a:ext>
            </a:extLst>
          </p:cNvPr>
          <p:cNvSpPr txBox="1"/>
          <p:nvPr/>
        </p:nvSpPr>
        <p:spPr>
          <a:xfrm>
            <a:off x="2197100" y="1848453"/>
            <a:ext cx="3359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Comando para a criação da tabela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C8558DE-4C30-9DFC-6F66-C9AA7D5D170C}"/>
              </a:ext>
            </a:extLst>
          </p:cNvPr>
          <p:cNvCxnSpPr>
            <a:cxnSpLocks/>
          </p:cNvCxnSpPr>
          <p:nvPr/>
        </p:nvCxnSpPr>
        <p:spPr>
          <a:xfrm>
            <a:off x="5129213" y="2468562"/>
            <a:ext cx="488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498BD2B-6133-A849-5120-581A674468F4}"/>
              </a:ext>
            </a:extLst>
          </p:cNvPr>
          <p:cNvSpPr txBox="1"/>
          <p:nvPr/>
        </p:nvSpPr>
        <p:spPr>
          <a:xfrm>
            <a:off x="5754029" y="2342362"/>
            <a:ext cx="107051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Criação coluna personagem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EC8F7A0-E3A9-F4DC-6430-B8CC13152E9E}"/>
              </a:ext>
            </a:extLst>
          </p:cNvPr>
          <p:cNvCxnSpPr>
            <a:cxnSpLocks/>
          </p:cNvCxnSpPr>
          <p:nvPr/>
        </p:nvCxnSpPr>
        <p:spPr>
          <a:xfrm>
            <a:off x="3245005" y="2719340"/>
            <a:ext cx="2509024" cy="43142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E8DB7B-2D20-BCFB-0FED-A2DCD9DB7F65}"/>
              </a:ext>
            </a:extLst>
          </p:cNvPr>
          <p:cNvSpPr txBox="1"/>
          <p:nvPr/>
        </p:nvSpPr>
        <p:spPr>
          <a:xfrm>
            <a:off x="5846551" y="2935051"/>
            <a:ext cx="107051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Criação coluna </a:t>
            </a:r>
            <a:r>
              <a:rPr lang="pt-BR" sz="1000" dirty="0" err="1"/>
              <a:t>ator_atriz</a:t>
            </a:r>
            <a:endParaRPr lang="pt-BR" sz="1000" dirty="0"/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CAFE90FC-3360-D595-3E38-59E2AEE66FD9}"/>
              </a:ext>
            </a:extLst>
          </p:cNvPr>
          <p:cNvCxnSpPr>
            <a:cxnSpLocks/>
          </p:cNvCxnSpPr>
          <p:nvPr/>
        </p:nvCxnSpPr>
        <p:spPr>
          <a:xfrm>
            <a:off x="1389493" y="4336803"/>
            <a:ext cx="807607" cy="725851"/>
          </a:xfrm>
          <a:prstGeom prst="bentConnector3">
            <a:avLst>
              <a:gd name="adj1" fmla="val 2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1ED0472-A9BB-5D9F-8758-55F7D10B52FF}"/>
              </a:ext>
            </a:extLst>
          </p:cNvPr>
          <p:cNvSpPr txBox="1"/>
          <p:nvPr/>
        </p:nvSpPr>
        <p:spPr>
          <a:xfrm>
            <a:off x="2291429" y="4862599"/>
            <a:ext cx="107051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Coluna para associação com outras tabelas</a:t>
            </a:r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E23281B0-DA5F-7139-6F0B-5142C9BAEE52}"/>
              </a:ext>
            </a:extLst>
          </p:cNvPr>
          <p:cNvSpPr/>
          <p:nvPr/>
        </p:nvSpPr>
        <p:spPr>
          <a:xfrm>
            <a:off x="10625994" y="3213165"/>
            <a:ext cx="3096216" cy="3644835"/>
          </a:xfrm>
          <a:prstGeom prst="triangle">
            <a:avLst>
              <a:gd name="adj" fmla="val 52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30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4D25F52-8B89-19E8-9FC1-2557C3FFE6CD}"/>
              </a:ext>
            </a:extLst>
          </p:cNvPr>
          <p:cNvSpPr txBox="1"/>
          <p:nvPr/>
        </p:nvSpPr>
        <p:spPr>
          <a:xfrm>
            <a:off x="2331483" y="246005"/>
            <a:ext cx="7529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Comando para selecionar os dados </a:t>
            </a:r>
          </a:p>
        </p:txBody>
      </p:sp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06344B9-09F3-C556-102A-AEFDD4D4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2" y="2532214"/>
            <a:ext cx="5229955" cy="189574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3300A81-4B34-8A9D-F6C5-81F7D555A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9" y="5055168"/>
            <a:ext cx="3810532" cy="342948"/>
          </a:xfrm>
          <a:prstGeom prst="rect">
            <a:avLst/>
          </a:prstGeom>
        </p:spPr>
      </p:pic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23113AF3-BE60-D110-9ACA-02F8290E3D69}"/>
              </a:ext>
            </a:extLst>
          </p:cNvPr>
          <p:cNvCxnSpPr>
            <a:cxnSpLocks/>
          </p:cNvCxnSpPr>
          <p:nvPr/>
        </p:nvCxnSpPr>
        <p:spPr>
          <a:xfrm rot="10800000">
            <a:off x="4270092" y="1722688"/>
            <a:ext cx="4670709" cy="3537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78C19564-F7C3-7C79-313F-6C485D17DFC3}"/>
              </a:ext>
            </a:extLst>
          </p:cNvPr>
          <p:cNvCxnSpPr>
            <a:cxnSpLocks/>
          </p:cNvCxnSpPr>
          <p:nvPr/>
        </p:nvCxnSpPr>
        <p:spPr>
          <a:xfrm rot="10800000">
            <a:off x="5396278" y="3429001"/>
            <a:ext cx="2909522" cy="675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28066A14-984F-147F-8E17-F6AA5612EDF1}"/>
              </a:ext>
            </a:extLst>
          </p:cNvPr>
          <p:cNvCxnSpPr>
            <a:cxnSpLocks/>
          </p:cNvCxnSpPr>
          <p:nvPr/>
        </p:nvCxnSpPr>
        <p:spPr>
          <a:xfrm rot="10800000">
            <a:off x="4270092" y="5226642"/>
            <a:ext cx="2054508" cy="9963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9C560C-B391-7645-99B6-DFE5E23A7E5B}"/>
              </a:ext>
            </a:extLst>
          </p:cNvPr>
          <p:cNvSpPr txBox="1"/>
          <p:nvPr/>
        </p:nvSpPr>
        <p:spPr>
          <a:xfrm>
            <a:off x="8940801" y="1753310"/>
            <a:ext cx="262889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Personagens que mais apareceram na serie.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8DC332-C33C-BA45-17CD-83AC4EDEE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" y="1501799"/>
            <a:ext cx="4182059" cy="4382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5868BC-0F91-EEB6-1FDE-CE1CC0C1BAEB}"/>
              </a:ext>
            </a:extLst>
          </p:cNvPr>
          <p:cNvSpPr txBox="1"/>
          <p:nvPr/>
        </p:nvSpPr>
        <p:spPr>
          <a:xfrm>
            <a:off x="8305800" y="3753052"/>
            <a:ext cx="262889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Episódios com maior duração por temporada.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274538-0854-71FE-A6E5-642D9AFD0BAD}"/>
              </a:ext>
            </a:extLst>
          </p:cNvPr>
          <p:cNvSpPr txBox="1"/>
          <p:nvPr/>
        </p:nvSpPr>
        <p:spPr>
          <a:xfrm>
            <a:off x="6324600" y="5907780"/>
            <a:ext cx="262889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Episódios com o maior numero de voto.</a:t>
            </a:r>
          </a:p>
        </p:txBody>
      </p:sp>
    </p:spTree>
    <p:extLst>
      <p:ext uri="{BB962C8B-B14F-4D97-AF65-F5344CB8AC3E}">
        <p14:creationId xmlns:p14="http://schemas.microsoft.com/office/powerpoint/2010/main" val="385440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D61F311F-CE45-5A67-932D-1A39BC84B5EE}"/>
              </a:ext>
            </a:extLst>
          </p:cNvPr>
          <p:cNvSpPr/>
          <p:nvPr/>
        </p:nvSpPr>
        <p:spPr>
          <a:xfrm>
            <a:off x="211873" y="2341756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1878E2F-A3C3-FF6C-3C2A-8DE8DAE628CC}"/>
              </a:ext>
            </a:extLst>
          </p:cNvPr>
          <p:cNvSpPr/>
          <p:nvPr/>
        </p:nvSpPr>
        <p:spPr>
          <a:xfrm>
            <a:off x="211873" y="193287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A662DDC-37F4-5BA6-8DBA-323689C2CB98}"/>
              </a:ext>
            </a:extLst>
          </p:cNvPr>
          <p:cNvSpPr/>
          <p:nvPr/>
        </p:nvSpPr>
        <p:spPr>
          <a:xfrm>
            <a:off x="4824761" y="48321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D560B9B-E497-8D99-77D2-924EBFA53F07}"/>
              </a:ext>
            </a:extLst>
          </p:cNvPr>
          <p:cNvSpPr/>
          <p:nvPr/>
        </p:nvSpPr>
        <p:spPr>
          <a:xfrm>
            <a:off x="9437649" y="193287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AEAADD5-B879-5AF9-B140-9BCF8D2D7229}"/>
              </a:ext>
            </a:extLst>
          </p:cNvPr>
          <p:cNvSpPr/>
          <p:nvPr/>
        </p:nvSpPr>
        <p:spPr>
          <a:xfrm>
            <a:off x="9437649" y="2341756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E6414E0-8916-DCA6-FE1B-ED55FB18804A}"/>
              </a:ext>
            </a:extLst>
          </p:cNvPr>
          <p:cNvSpPr/>
          <p:nvPr/>
        </p:nvSpPr>
        <p:spPr>
          <a:xfrm>
            <a:off x="9437649" y="4633331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7DBC374-4B30-D51D-F1A1-E3A92C3DE4C7}"/>
              </a:ext>
            </a:extLst>
          </p:cNvPr>
          <p:cNvSpPr/>
          <p:nvPr/>
        </p:nvSpPr>
        <p:spPr>
          <a:xfrm>
            <a:off x="4852639" y="4633331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AED19C5-9892-8B3C-B387-8518E4135C93}"/>
              </a:ext>
            </a:extLst>
          </p:cNvPr>
          <p:cNvSpPr/>
          <p:nvPr/>
        </p:nvSpPr>
        <p:spPr>
          <a:xfrm>
            <a:off x="267629" y="4633331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8641CE0-BE0D-79D6-C8BA-989A1120EDD9}"/>
              </a:ext>
            </a:extLst>
          </p:cNvPr>
          <p:cNvCxnSpPr>
            <a:cxnSpLocks/>
          </p:cNvCxnSpPr>
          <p:nvPr/>
        </p:nvCxnSpPr>
        <p:spPr>
          <a:xfrm flipV="1">
            <a:off x="2754351" y="1405054"/>
            <a:ext cx="1059369" cy="626328"/>
          </a:xfrm>
          <a:prstGeom prst="bentConnector3">
            <a:avLst>
              <a:gd name="adj1" fmla="val 99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6F8E0950-B301-DC73-4175-039D262AD3AB}"/>
              </a:ext>
            </a:extLst>
          </p:cNvPr>
          <p:cNvCxnSpPr>
            <a:cxnSpLocks/>
          </p:cNvCxnSpPr>
          <p:nvPr/>
        </p:nvCxnSpPr>
        <p:spPr>
          <a:xfrm rot="10800000">
            <a:off x="8378281" y="1405054"/>
            <a:ext cx="1059371" cy="626328"/>
          </a:xfrm>
          <a:prstGeom prst="bentConnector3">
            <a:avLst>
              <a:gd name="adj1" fmla="val 994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0C9CCCA9-9DF7-02D0-A316-106C139CDBFC}"/>
              </a:ext>
            </a:extLst>
          </p:cNvPr>
          <p:cNvCxnSpPr>
            <a:cxnSpLocks/>
          </p:cNvCxnSpPr>
          <p:nvPr/>
        </p:nvCxnSpPr>
        <p:spPr>
          <a:xfrm rot="10800000">
            <a:off x="8378281" y="3573964"/>
            <a:ext cx="1059371" cy="626328"/>
          </a:xfrm>
          <a:prstGeom prst="bentConnector3">
            <a:avLst>
              <a:gd name="adj1" fmla="val 994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AFB9A0C-D4D9-C359-5BD0-48440A9CA5B6}"/>
              </a:ext>
            </a:extLst>
          </p:cNvPr>
          <p:cNvCxnSpPr>
            <a:cxnSpLocks/>
          </p:cNvCxnSpPr>
          <p:nvPr/>
        </p:nvCxnSpPr>
        <p:spPr>
          <a:xfrm rot="10800000">
            <a:off x="8378278" y="5865539"/>
            <a:ext cx="1059371" cy="626328"/>
          </a:xfrm>
          <a:prstGeom prst="bentConnector3">
            <a:avLst>
              <a:gd name="adj1" fmla="val 994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56E43048-E6FA-BA41-E03D-55A2360B28C7}"/>
              </a:ext>
            </a:extLst>
          </p:cNvPr>
          <p:cNvCxnSpPr>
            <a:cxnSpLocks/>
          </p:cNvCxnSpPr>
          <p:nvPr/>
        </p:nvCxnSpPr>
        <p:spPr>
          <a:xfrm flipV="1">
            <a:off x="2754348" y="3573964"/>
            <a:ext cx="1059369" cy="626328"/>
          </a:xfrm>
          <a:prstGeom prst="bentConnector3">
            <a:avLst>
              <a:gd name="adj1" fmla="val 99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7395116E-5D22-BA8E-D600-5677984DD518}"/>
              </a:ext>
            </a:extLst>
          </p:cNvPr>
          <p:cNvCxnSpPr>
            <a:cxnSpLocks/>
          </p:cNvCxnSpPr>
          <p:nvPr/>
        </p:nvCxnSpPr>
        <p:spPr>
          <a:xfrm flipV="1">
            <a:off x="2810109" y="5865539"/>
            <a:ext cx="1059369" cy="626328"/>
          </a:xfrm>
          <a:prstGeom prst="bentConnector3">
            <a:avLst>
              <a:gd name="adj1" fmla="val 99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B54A555C-FA0B-F0ED-2F85-88788A4D977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123878" y="4200292"/>
            <a:ext cx="0" cy="433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F0FD7CE-8B5C-625B-70BE-7A06CFA7996A}"/>
              </a:ext>
            </a:extLst>
          </p:cNvPr>
          <p:cNvCxnSpPr>
            <a:cxnSpLocks/>
          </p:cNvCxnSpPr>
          <p:nvPr/>
        </p:nvCxnSpPr>
        <p:spPr>
          <a:xfrm>
            <a:off x="6094141" y="1906857"/>
            <a:ext cx="0" cy="434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m 70" descr="Gráfico, Gráfico de barras&#10;&#10;Descrição gerada automaticamente">
            <a:extLst>
              <a:ext uri="{FF2B5EF4-FFF2-40B4-BE49-F238E27FC236}">
                <a16:creationId xmlns:a16="http://schemas.microsoft.com/office/drawing/2014/main" id="{854ECBB7-C062-57F9-B897-B7392676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4" y="193287"/>
            <a:ext cx="2538760" cy="1858536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2C99ED3C-2EFF-0048-7282-0CFB3407AFEC}"/>
              </a:ext>
            </a:extLst>
          </p:cNvPr>
          <p:cNvSpPr txBox="1"/>
          <p:nvPr/>
        </p:nvSpPr>
        <p:spPr>
          <a:xfrm>
            <a:off x="3023841" y="741182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primeira temporada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9C46EFE-7004-1B4A-F8BE-E22680D9B7E7}"/>
              </a:ext>
            </a:extLst>
          </p:cNvPr>
          <p:cNvSpPr txBox="1"/>
          <p:nvPr/>
        </p:nvSpPr>
        <p:spPr>
          <a:xfrm>
            <a:off x="3083317" y="3040191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segunda temporada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2E44B99-3EF7-ABA2-DA3F-332424615BFE}"/>
              </a:ext>
            </a:extLst>
          </p:cNvPr>
          <p:cNvSpPr txBox="1"/>
          <p:nvPr/>
        </p:nvSpPr>
        <p:spPr>
          <a:xfrm>
            <a:off x="3094469" y="5398674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terceira temporada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1D59AE0-5B38-EC99-DB6B-52EABA2AD079}"/>
              </a:ext>
            </a:extLst>
          </p:cNvPr>
          <p:cNvSpPr txBox="1"/>
          <p:nvPr/>
        </p:nvSpPr>
        <p:spPr>
          <a:xfrm>
            <a:off x="5307980" y="2375390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quarta temporada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4A64410-B192-A8CD-97CC-3DB416D9BD99}"/>
              </a:ext>
            </a:extLst>
          </p:cNvPr>
          <p:cNvSpPr txBox="1"/>
          <p:nvPr/>
        </p:nvSpPr>
        <p:spPr>
          <a:xfrm>
            <a:off x="7640446" y="891722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sexta temporada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B9F5527-C019-5AB5-DF29-4EC64A2CA7EE}"/>
              </a:ext>
            </a:extLst>
          </p:cNvPr>
          <p:cNvSpPr txBox="1"/>
          <p:nvPr/>
        </p:nvSpPr>
        <p:spPr>
          <a:xfrm>
            <a:off x="7618145" y="3084797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sétima temporada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0939326-7E11-4423-E157-EC4A24F8A7F7}"/>
              </a:ext>
            </a:extLst>
          </p:cNvPr>
          <p:cNvSpPr txBox="1"/>
          <p:nvPr/>
        </p:nvSpPr>
        <p:spPr>
          <a:xfrm>
            <a:off x="7592117" y="5398673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oitava temporada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1259AD7-08BA-9109-086A-8CACA58FB4C9}"/>
              </a:ext>
            </a:extLst>
          </p:cNvPr>
          <p:cNvSpPr txBox="1"/>
          <p:nvPr/>
        </p:nvSpPr>
        <p:spPr>
          <a:xfrm>
            <a:off x="5318206" y="3724314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quinta temporada</a:t>
            </a:r>
          </a:p>
        </p:txBody>
      </p:sp>
      <p:pic>
        <p:nvPicPr>
          <p:cNvPr id="81" name="Imagem 80" descr="Gráfico, Gráfico de barras&#10;&#10;Descrição gerada automaticamente">
            <a:extLst>
              <a:ext uri="{FF2B5EF4-FFF2-40B4-BE49-F238E27FC236}">
                <a16:creationId xmlns:a16="http://schemas.microsoft.com/office/drawing/2014/main" id="{085B1266-ED3B-EB38-7BEC-1F385A15B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0" y="2354768"/>
            <a:ext cx="2593982" cy="1858536"/>
          </a:xfrm>
          <a:prstGeom prst="rect">
            <a:avLst/>
          </a:prstGeom>
        </p:spPr>
      </p:pic>
      <p:pic>
        <p:nvPicPr>
          <p:cNvPr id="83" name="Imagem 82" descr="Gráfico, Gráfico de barras&#10;&#10;Descrição gerada automaticamente">
            <a:extLst>
              <a:ext uri="{FF2B5EF4-FFF2-40B4-BE49-F238E27FC236}">
                <a16:creationId xmlns:a16="http://schemas.microsoft.com/office/drawing/2014/main" id="{9D081825-F3A4-51D7-6211-AE4D24491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7" y="4633331"/>
            <a:ext cx="2593982" cy="1858536"/>
          </a:xfrm>
          <a:prstGeom prst="rect">
            <a:avLst/>
          </a:prstGeom>
        </p:spPr>
      </p:pic>
      <p:pic>
        <p:nvPicPr>
          <p:cNvPr id="85" name="Imagem 84" descr="Gráfico, Gráfico de barras&#10;&#10;Descrição gerada automaticamente">
            <a:extLst>
              <a:ext uri="{FF2B5EF4-FFF2-40B4-BE49-F238E27FC236}">
                <a16:creationId xmlns:a16="http://schemas.microsoft.com/office/drawing/2014/main" id="{66172A6A-789A-6E8A-8F61-4826C3166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45" y="77375"/>
            <a:ext cx="2546194" cy="1858536"/>
          </a:xfrm>
          <a:prstGeom prst="rect">
            <a:avLst/>
          </a:prstGeom>
        </p:spPr>
      </p:pic>
      <p:pic>
        <p:nvPicPr>
          <p:cNvPr id="87" name="Imagem 86" descr="Gráfico, Gráfico de barras&#10;&#10;Descrição gerada automaticamente">
            <a:extLst>
              <a:ext uri="{FF2B5EF4-FFF2-40B4-BE49-F238E27FC236}">
                <a16:creationId xmlns:a16="http://schemas.microsoft.com/office/drawing/2014/main" id="{5DA359D9-78F1-4F8B-B165-312273E81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48" y="4633331"/>
            <a:ext cx="2593981" cy="1908506"/>
          </a:xfrm>
          <a:prstGeom prst="rect">
            <a:avLst/>
          </a:prstGeom>
        </p:spPr>
      </p:pic>
      <p:pic>
        <p:nvPicPr>
          <p:cNvPr id="89" name="Imagem 88" descr="Gráfico, Linha do tempo, Gráfico de barras&#10;&#10;Descrição gerada automaticamente">
            <a:extLst>
              <a:ext uri="{FF2B5EF4-FFF2-40B4-BE49-F238E27FC236}">
                <a16:creationId xmlns:a16="http://schemas.microsoft.com/office/drawing/2014/main" id="{46107783-B925-F903-F37A-65228C432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33" y="203723"/>
            <a:ext cx="2542477" cy="1858536"/>
          </a:xfrm>
          <a:prstGeom prst="rect">
            <a:avLst/>
          </a:prstGeom>
        </p:spPr>
      </p:pic>
      <p:pic>
        <p:nvPicPr>
          <p:cNvPr id="91" name="Imagem 90" descr="Gráfico, Gráfico de barras&#10;&#10;Descrição gerada automaticamente">
            <a:extLst>
              <a:ext uri="{FF2B5EF4-FFF2-40B4-BE49-F238E27FC236}">
                <a16:creationId xmlns:a16="http://schemas.microsoft.com/office/drawing/2014/main" id="{8EAA8380-AFAB-D978-342C-C01B6F3A5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158" y="2341755"/>
            <a:ext cx="2561722" cy="1871549"/>
          </a:xfrm>
          <a:prstGeom prst="rect">
            <a:avLst/>
          </a:prstGeom>
        </p:spPr>
      </p:pic>
      <p:pic>
        <p:nvPicPr>
          <p:cNvPr id="93" name="Imagem 92" descr="Gráfico, Gráfico de barras&#10;&#10;Descrição gerada automaticamente">
            <a:extLst>
              <a:ext uri="{FF2B5EF4-FFF2-40B4-BE49-F238E27FC236}">
                <a16:creationId xmlns:a16="http://schemas.microsoft.com/office/drawing/2014/main" id="{7A9858CA-0C30-B858-0931-E4D9B0AF5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86" y="4633331"/>
            <a:ext cx="2561722" cy="18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6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69C012-0C91-6ECF-E2E4-0C922FF7A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0" y="2114366"/>
            <a:ext cx="4363059" cy="26292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530A7B-AD8A-5D9D-56A9-DF3543F31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12" y="2114366"/>
            <a:ext cx="4363059" cy="2599269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C2FA8B52-10F6-E90C-3CEA-433A4447EE8A}"/>
              </a:ext>
            </a:extLst>
          </p:cNvPr>
          <p:cNvCxnSpPr>
            <a:cxnSpLocks/>
            <a:endCxn id="19" idx="0"/>
          </p:cNvCxnSpPr>
          <p:nvPr/>
        </p:nvCxnSpPr>
        <p:spPr>
          <a:xfrm rot="5400000">
            <a:off x="7108670" y="4811903"/>
            <a:ext cx="1333499" cy="113696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92BCD3C-86A5-4188-0149-389E8C4E8F62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8013701" y="4954934"/>
            <a:ext cx="1333499" cy="850902"/>
          </a:xfrm>
          <a:prstGeom prst="bentConnector3">
            <a:avLst>
              <a:gd name="adj1" fmla="val 642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2E17AF8-20CE-47C9-3D21-2C045CC9ED97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8872381" y="5051617"/>
            <a:ext cx="1333500" cy="65753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4998E70E-27AD-20FA-5FEB-551D99800DA9}"/>
              </a:ext>
            </a:extLst>
          </p:cNvPr>
          <p:cNvCxnSpPr/>
          <p:nvPr/>
        </p:nvCxnSpPr>
        <p:spPr>
          <a:xfrm rot="5400000">
            <a:off x="9707104" y="5078439"/>
            <a:ext cx="1333500" cy="6638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0ED7859F-742F-DC97-15D6-D2C3C2E00E78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10747376" y="5224810"/>
            <a:ext cx="1333500" cy="31115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9347AD-65D0-7D2B-EC25-18924541049C}"/>
              </a:ext>
            </a:extLst>
          </p:cNvPr>
          <p:cNvSpPr txBox="1"/>
          <p:nvPr/>
        </p:nvSpPr>
        <p:spPr>
          <a:xfrm>
            <a:off x="10718800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S08 EP03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69576A-4E46-6A4A-8286-BEF27C4D0420}"/>
              </a:ext>
            </a:extLst>
          </p:cNvPr>
          <p:cNvSpPr txBox="1"/>
          <p:nvPr/>
        </p:nvSpPr>
        <p:spPr>
          <a:xfrm>
            <a:off x="9637555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S08 EP06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423D2E-0D80-5CCB-1CD9-26B1D6B89D23}"/>
              </a:ext>
            </a:extLst>
          </p:cNvPr>
          <p:cNvSpPr txBox="1"/>
          <p:nvPr/>
        </p:nvSpPr>
        <p:spPr>
          <a:xfrm>
            <a:off x="8670612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S07 EP07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D9BAEA-A8ED-01DF-A637-B1F9C44FDBE4}"/>
              </a:ext>
            </a:extLst>
          </p:cNvPr>
          <p:cNvSpPr txBox="1"/>
          <p:nvPr/>
        </p:nvSpPr>
        <p:spPr>
          <a:xfrm>
            <a:off x="7715248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S08 EP05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CD669B3-31A7-A983-3483-A559FBA69884}"/>
              </a:ext>
            </a:extLst>
          </p:cNvPr>
          <p:cNvSpPr txBox="1"/>
          <p:nvPr/>
        </p:nvSpPr>
        <p:spPr>
          <a:xfrm>
            <a:off x="6667186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S08 EP04</a:t>
            </a:r>
          </a:p>
        </p:txBody>
      </p:sp>
    </p:spTree>
    <p:extLst>
      <p:ext uri="{BB962C8B-B14F-4D97-AF65-F5344CB8AC3E}">
        <p14:creationId xmlns:p14="http://schemas.microsoft.com/office/powerpoint/2010/main" val="479050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Biblioteca</dc:creator>
  <cp:lastModifiedBy>Rodrigo Alves</cp:lastModifiedBy>
  <cp:revision>11</cp:revision>
  <dcterms:created xsi:type="dcterms:W3CDTF">2023-01-24T20:50:16Z</dcterms:created>
  <dcterms:modified xsi:type="dcterms:W3CDTF">2023-01-25T19:05:07Z</dcterms:modified>
</cp:coreProperties>
</file>