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8CF"/>
    <a:srgbClr val="6A9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3476" autoAdjust="0"/>
  </p:normalViewPr>
  <p:slideViewPr>
    <p:cSldViewPr snapToGrid="0">
      <p:cViewPr>
        <p:scale>
          <a:sx n="125" d="100"/>
          <a:sy n="125" d="100"/>
        </p:scale>
        <p:origin x="151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9094F-BCD4-FC23-03B0-9A0B0B9A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5B09D3-60BF-572C-9736-62D66CF3B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5EF47-1B20-5BB8-6BD4-A4C0466A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C7A34-CD6D-3BD1-EF3A-AD21E444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8FD57-79F0-11D5-36C2-880F1A17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8ECC5-22CA-F9B8-B301-206C8846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228F3E-0E1C-8668-273E-3FEB9A5E9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48AE13-3C75-CC0C-4160-9140CEA6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00630-17D5-04C7-2638-06CB197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78E29-7A4C-E150-224C-FAA0D677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66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3DCCBF-FCEA-E7DE-E603-CBFA771E4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D5CDCB-CAAC-9550-35A7-5FDEE810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7BA22-347D-1590-EAC0-C40934D9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F18203-C490-0886-FC90-264E2062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2A866-8A6C-A67B-0515-BA45F435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15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EFD53-C15D-6174-11D4-6086B3A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11330-7D8F-3AE5-6375-14885D1F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6ACDB-8769-B237-0EEC-016D8D01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608EB-0D82-D8C2-7C1E-8CCF413E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B33EF-9536-7790-70BE-29495A3B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1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D0D8C-2007-D966-011D-EDDE1981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1397B-1498-6E19-D82D-B879E3B9E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424F1C-7B98-0C4E-3610-B30A9CE7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16654-54A9-519A-C8EF-00DF62FA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6C49A-77CA-4D0D-9922-585355C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6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96706-D7EC-C1EC-6AB0-7EDC8D48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9EC2A-E6E6-6467-9AFF-9766F1654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635FD3-0ADD-E474-7CFB-17179D8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10CAE2-793B-136E-0933-10F7B81B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8908DB-88EF-FD29-A597-7DFE25E4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DC955-5A32-91CD-0221-6044D097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E0BD-065D-DB33-1DE2-BB02A241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FADAC-A4C2-1AEA-6A09-DD1A9E3F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8DD43F-2220-DF73-C56A-EFDEEA14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67CF9E-6944-74F6-BC6C-A39566689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C4ED1C-B3DE-F0A3-3961-B0D2BE5DE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72450C-1444-9633-6033-EA1DE74D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A7DC60-649B-BC2E-3A64-E4C88E6D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5517CB-9CA0-07E3-9AEB-D07CD6E8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2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26BA5-2546-71A6-D8A2-51392702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1D1FB2-E306-4F49-1FFF-4389CD82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53AFAA-2E3F-DDDE-946C-F9BF50DD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6967A-DDFE-1719-573C-BD235FC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447447-36DC-31CD-5799-CE01BE5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55777D-E7EB-9E3B-F992-CA69376C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0E0DF-6913-663A-B84A-B045B84F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F3A7A-798C-FC46-571B-08C3FC75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4D572-2FE1-407C-261B-3D53BF8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E20046-EE3B-2D5C-1C19-265BCF5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0C6655-BBE0-84D3-4B1C-0AC98B4B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1B8BE7-E758-FE6C-1947-4634B410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E40C56-E164-20CD-39A6-E678C712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4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C6F5B-2DC9-4E08-4DB2-BD57977F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4D6029-DAA9-2549-17BC-2F4F10E4D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B384A6-2CA6-E571-5966-5BFD4CBF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D113B-5C53-FF73-5F0C-B0D0C240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D73B34-7E49-5657-689A-2073805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82063-08EF-1A62-0DB2-8797AAB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1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909D93-B16D-F0FC-8692-F8AAE127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35B56F-3A4E-D4AD-DFB8-8511466D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A4D1F-2190-B68F-E2B1-B078C5D02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D5C4A-F9D7-4A83-8608-2BBA2213BD92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01B7A-C097-9E7F-D71D-9CA39A382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FCB50A-C702-CE99-5966-B4DA91A6B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77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-63246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85800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F5ABA0-9EEB-5986-978F-244F11CE75D4}"/>
              </a:ext>
            </a:extLst>
          </p:cNvPr>
          <p:cNvSpPr txBox="1"/>
          <p:nvPr/>
        </p:nvSpPr>
        <p:spPr>
          <a:xfrm>
            <a:off x="0" y="-5778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9324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F5F17E-C551-B336-99D0-8EEB585FF3D9}"/>
              </a:ext>
            </a:extLst>
          </p:cNvPr>
          <p:cNvSpPr txBox="1"/>
          <p:nvPr/>
        </p:nvSpPr>
        <p:spPr>
          <a:xfrm>
            <a:off x="2842260" y="2831990"/>
            <a:ext cx="650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err="1">
                <a:latin typeface="Josefin Slab" panose="02000000000000000000" pitchFamily="2" charset="0"/>
              </a:rPr>
              <a:t>ShareCookBook</a:t>
            </a:r>
            <a:endParaRPr lang="fr-FR" sz="7200" b="1" dirty="0">
              <a:latin typeface="Josefin Sla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F5ABA0-9EEB-5986-978F-244F11CE75D4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4568889" y="2551837"/>
            <a:ext cx="3054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Moi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Le 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</p:spTree>
    <p:extLst>
      <p:ext uri="{BB962C8B-B14F-4D97-AF65-F5344CB8AC3E}">
        <p14:creationId xmlns:p14="http://schemas.microsoft.com/office/powerpoint/2010/main" val="148235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F5ABA0-9EEB-5986-978F-244F11CE75D4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Planification et Recherche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3ECCCB-451C-BC8F-7692-F5793AE6E8E0}"/>
              </a:ext>
            </a:extLst>
          </p:cNvPr>
          <p:cNvSpPr txBox="1"/>
          <p:nvPr/>
        </p:nvSpPr>
        <p:spPr>
          <a:xfrm>
            <a:off x="3195248" y="1012954"/>
            <a:ext cx="5801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Concurrence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Forums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Réseaux Sociaux</a:t>
            </a:r>
          </a:p>
          <a:p>
            <a:pPr marL="285750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Cahier des charges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Fonctionnalités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Plateformes cibles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Interface </a:t>
            </a:r>
          </a:p>
        </p:txBody>
      </p:sp>
    </p:spTree>
    <p:extLst>
      <p:ext uri="{BB962C8B-B14F-4D97-AF65-F5344CB8AC3E}">
        <p14:creationId xmlns:p14="http://schemas.microsoft.com/office/powerpoint/2010/main" val="709010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5332444" y="2551837"/>
            <a:ext cx="1527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Interface et expérience</a:t>
            </a:r>
          </a:p>
        </p:txBody>
      </p:sp>
    </p:spTree>
    <p:extLst>
      <p:ext uri="{BB962C8B-B14F-4D97-AF65-F5344CB8AC3E}">
        <p14:creationId xmlns:p14="http://schemas.microsoft.com/office/powerpoint/2010/main" val="334166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3504422" y="1720840"/>
            <a:ext cx="5183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Frontend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Backend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Base de données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Hébergement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13448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3188970" y="2136338"/>
            <a:ext cx="5814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Tests utilisateur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Correction bugs 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Retours utilisateur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Test et correction de bugs</a:t>
            </a:r>
          </a:p>
        </p:txBody>
      </p:sp>
    </p:spTree>
    <p:extLst>
      <p:ext uri="{BB962C8B-B14F-4D97-AF65-F5344CB8AC3E}">
        <p14:creationId xmlns:p14="http://schemas.microsoft.com/office/powerpoint/2010/main" val="2912068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2118360" y="2136338"/>
            <a:ext cx="7955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Marketing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Collecte de retours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Nouvelles fonctionnalités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Suite…</a:t>
            </a:r>
          </a:p>
        </p:txBody>
      </p:sp>
    </p:spTree>
    <p:extLst>
      <p:ext uri="{BB962C8B-B14F-4D97-AF65-F5344CB8AC3E}">
        <p14:creationId xmlns:p14="http://schemas.microsoft.com/office/powerpoint/2010/main" val="3848888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77</Words>
  <Application>Microsoft Office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Josefin Slab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PROSOL GESTION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Esteban BASSON</dc:creator>
  <cp:lastModifiedBy>Esteban BASSON</cp:lastModifiedBy>
  <cp:revision>2</cp:revision>
  <dcterms:created xsi:type="dcterms:W3CDTF">2024-03-27T08:35:14Z</dcterms:created>
  <dcterms:modified xsi:type="dcterms:W3CDTF">2024-03-27T10:12:21Z</dcterms:modified>
</cp:coreProperties>
</file>