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barrant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03T00:24:17.440" idx="1">
    <p:pos x="6000" y="0"/>
    <p:text>llamenme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</a:rPr>
              <a:t>‹Nº›</a:t>
            </a:fld>
            <a:endParaRPr lang="es-419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25625" y="527750"/>
            <a:ext cx="54534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CCCCCC"/>
                </a:solidFill>
              </a:rPr>
              <a:t>Oracle NoSQL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847625" y="3055075"/>
            <a:ext cx="5531400" cy="15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371600" lvl="0" indent="457200" algn="l">
              <a:spcBef>
                <a:spcPts val="0"/>
              </a:spcBef>
              <a:buNone/>
            </a:pPr>
            <a:r>
              <a:rPr lang="es-419" sz="2400">
                <a:solidFill>
                  <a:srgbClr val="B7B7B7"/>
                </a:solidFill>
              </a:rPr>
              <a:t>Estudiantes</a:t>
            </a:r>
          </a:p>
          <a:p>
            <a:pPr marL="914400" lvl="0" indent="0" algn="l">
              <a:spcBef>
                <a:spcPts val="0"/>
              </a:spcBef>
              <a:buNone/>
            </a:pPr>
            <a:r>
              <a:rPr lang="es-419" sz="2400">
                <a:solidFill>
                  <a:srgbClr val="F3F3F3"/>
                </a:solidFill>
              </a:rPr>
              <a:t>  Jason Barrantes Arce</a:t>
            </a:r>
          </a:p>
          <a:p>
            <a:pPr marL="457200" lvl="0" indent="457200" algn="l">
              <a:spcBef>
                <a:spcPts val="0"/>
              </a:spcBef>
              <a:buNone/>
            </a:pPr>
            <a:r>
              <a:rPr lang="es-419" sz="2400">
                <a:solidFill>
                  <a:srgbClr val="F3F3F3"/>
                </a:solidFill>
              </a:rPr>
              <a:t>  Steven Bonilla Zúñiga</a:t>
            </a:r>
          </a:p>
          <a:p>
            <a:pPr marL="457200" lvl="0" indent="0" algn="l" rtl="0">
              <a:spcBef>
                <a:spcPts val="0"/>
              </a:spcBef>
              <a:buNone/>
            </a:pPr>
            <a:r>
              <a:rPr lang="es-419" sz="2400">
                <a:solidFill>
                  <a:srgbClr val="F3F3F3"/>
                </a:solidFill>
              </a:rPr>
              <a:t>   Jorge González Rodríguez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248" y="1671499"/>
            <a:ext cx="2092551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436700" y="577400"/>
            <a:ext cx="2499900" cy="7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4800"/>
              <a:t>Historia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40800" y="2236175"/>
            <a:ext cx="8291700" cy="20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chemeClr val="dk1"/>
                </a:solidFill>
              </a:rPr>
              <a:t>- </a:t>
            </a:r>
            <a:r>
              <a:rPr lang="es-419" sz="3000">
                <a:solidFill>
                  <a:schemeClr val="dk1"/>
                </a:solidFill>
              </a:rPr>
              <a:t>1994  Berkeley DB </a:t>
            </a:r>
          </a:p>
          <a:p>
            <a:pPr lvl="0">
              <a:spcBef>
                <a:spcPts val="0"/>
              </a:spcBef>
              <a:buNone/>
            </a:pPr>
            <a:r>
              <a:rPr lang="es-419" sz="3000">
                <a:solidFill>
                  <a:schemeClr val="dk1"/>
                </a:solidFill>
              </a:rPr>
              <a:t>- 2006  Sleepycat Software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3000">
                <a:solidFill>
                  <a:schemeClr val="dk1"/>
                </a:solidFill>
              </a:rPr>
              <a:t>- 2011  Oracle NoSQL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426400" y="515650"/>
            <a:ext cx="4291200" cy="95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4800">
                <a:solidFill>
                  <a:schemeClr val="accent2"/>
                </a:solidFill>
              </a:rPr>
              <a:t>Características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5050" y="1897925"/>
            <a:ext cx="8051100" cy="17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s-419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Dificultad para hacer consultas.  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Alta velocidad en consultas.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s-419" sz="3000">
                <a:solidFill>
                  <a:schemeClr val="dk1"/>
                </a:solidFill>
              </a:rPr>
              <a:t>Complejidad en la conexión.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38150" y="322850"/>
            <a:ext cx="7067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4800"/>
              <a:t>Esquemas Oracle NoSql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5675"/>
            <a:ext cx="85206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60800" y="1543875"/>
            <a:ext cx="8983200" cy="266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Alta disponibilidad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Arquitectura Master-Multi Replica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Balanceo de Carga - Driver Client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Partición y distribución de los datos - topología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707200" y="362275"/>
            <a:ext cx="3729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4800"/>
              <a:t>Arquitectura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Image result for api oracle nosq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75" y="206925"/>
            <a:ext cx="4371575" cy="469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300" y="206925"/>
            <a:ext cx="4320675" cy="4694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3450" y="1272325"/>
            <a:ext cx="5818800" cy="12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Major key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Minor key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Valores sin restricciones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026350" y="309575"/>
            <a:ext cx="5292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4800"/>
              <a:t>Modelo de Datos</a:t>
            </a:r>
            <a:r>
              <a:rPr lang="es-419"/>
              <a:t>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823" y="3359888"/>
            <a:ext cx="5192246" cy="167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60937" y="1945925"/>
            <a:ext cx="8222100" cy="6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s-419" sz="3000">
                <a:solidFill>
                  <a:schemeClr val="dk1"/>
                </a:solidFill>
              </a:rPr>
              <a:t>Consistencia Absoluta - Consistencia Débil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4900" y="449200"/>
            <a:ext cx="3754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4800"/>
              <a:t>Consistencia</a:t>
            </a:r>
            <a:r>
              <a:rPr lang="es-419" sz="3600"/>
              <a:t>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00" y="2729525"/>
            <a:ext cx="7534225" cy="167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91950" y="1616750"/>
            <a:ext cx="4160100" cy="171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Gracias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Presentación en pantalla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simple-dark-2</vt:lpstr>
      <vt:lpstr>Oracle NoSQL</vt:lpstr>
      <vt:lpstr>Historia</vt:lpstr>
      <vt:lpstr>Características</vt:lpstr>
      <vt:lpstr>Esquemas Oracle NoSql</vt:lpstr>
      <vt:lpstr>Arquitectura  </vt:lpstr>
      <vt:lpstr>Presentación de PowerPoint</vt:lpstr>
      <vt:lpstr>Modelo de Datos </vt:lpstr>
      <vt:lpstr>Consistencia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NoSQL</dc:title>
  <cp:lastModifiedBy>Steven Bonilla</cp:lastModifiedBy>
  <cp:revision>1</cp:revision>
  <dcterms:modified xsi:type="dcterms:W3CDTF">2017-05-03T02:49:37Z</dcterms:modified>
</cp:coreProperties>
</file>