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4983-08E7-6F70-7E21-D0075D3F9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E13FD-97C9-954E-A2D9-728454975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CCB71-565E-9CD7-E341-BD8FC1DF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D6B23-0F84-72DF-22B4-9FB188E9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3D312-38F0-8224-58F2-9BBB9F46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E0A5C-D458-5378-08E0-FCFB9328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EFAD4-6522-1798-F6B6-87261154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923D5-1596-F77F-CA87-7E968316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E505F-3261-2429-1660-8B0A812F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0D4A5-50BB-E071-E64D-DA2C814D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26C975-23B5-E603-AB82-197D2ABAB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FA5D6-20BB-968F-8385-F2081B36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3DFF1-D996-82D9-D39F-074014E4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2D924-2FDB-86F0-6501-B567430D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093F5-C731-1146-E35E-D12B8EE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C2E4-326A-5A18-23FC-E448200C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1976C-9AD7-2B04-7ED7-372B23A5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16509-F5D5-8CE7-DEC2-7D045C6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965AC-EA11-6577-2A09-8ACBEDF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DAAEF-A206-B6E2-EA67-6B180CB2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A531-4297-BCEF-2F04-8067ECD0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6F2DE-EA06-3EBE-62D1-2CD91ECE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61056-F162-E200-F5D9-312D456F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BEAD4-8E31-B706-0884-DAA53407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245B8-DAF2-83FF-A8D6-6C747E66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1E17-BE7B-8873-1298-19A03D41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04346-6637-2E3A-8CF8-6C6704BE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67182-EB0C-D418-CAC3-B75FE7803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108E5-E6F1-EBE6-D920-FE5BA8D6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0DBD6-05C1-5B25-B41C-46623808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F5D4D-7422-FC5A-D7C2-7982D0E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8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7C19C-2D5A-4D51-2D63-B916E739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CC971-99D6-C285-5D1B-55F293A6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2D0B9-737B-3337-5737-E9372318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44037-0E6E-89D6-A4A8-39711500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217A6C-C256-DF5A-4A1B-FEBA55BB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E58F0-4B03-2C23-2077-D2E576D7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ED80D-ED1E-7C3F-C736-6CD973F3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94B4A3-DA25-B87A-0BDF-A3CC134F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9974-968C-539E-4C00-0AFD5605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0D51E-BAC7-C4B5-CF3E-0AA1603F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A2D940-E7F3-6BDD-A768-57DD632B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531DB-32C7-F18F-7942-9A49469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ED2E8F-E990-D130-AC33-6E6053EB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90C15-3706-0255-609C-A444D92C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5D43D-9649-7E56-2F31-148044B8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A61F8-8E7E-7EAD-1430-0378F7FE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C4EB3-9DC3-7165-9196-5924A49F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B911D-EC42-F1E4-1381-FFC515C8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9BFB3-A3EF-E53C-587C-0BA9DF96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DC06D-115A-C0A5-2E88-6498BA33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AFA3B-E72A-D793-91AF-7B901C87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DE99-51A9-0226-607E-E0162304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4FE67-3CFD-4BA5-972F-FBB2640A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C855C-03C2-5F92-B02C-A989FE661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508F8-A8BC-FA2E-E552-32C5FADA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13BE1-7209-C58C-0324-EE4A3564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3CAA4-D6DA-B8CE-E8F7-C4ED078A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3AA1D-72F0-7ED5-5279-DBB05E29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C0993-244E-016A-F327-FCC88FAB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08E62-0530-0AE0-50F7-2F078B04F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A7E8-60A6-471D-8B82-3150FAF05D6D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51E3E-F6E0-F1A1-3536-212B2950D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7C06E-B927-5A65-6761-5B7E95F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EC33-1303-4069-A691-C033A6152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9C28A3-CD40-D43F-616B-487DE140AC87}"/>
              </a:ext>
            </a:extLst>
          </p:cNvPr>
          <p:cNvGrpSpPr/>
          <p:nvPr/>
        </p:nvGrpSpPr>
        <p:grpSpPr>
          <a:xfrm>
            <a:off x="2562032" y="1286285"/>
            <a:ext cx="7067938" cy="4181111"/>
            <a:chOff x="2562032" y="1286285"/>
            <a:chExt cx="7067938" cy="4181111"/>
          </a:xfrm>
          <a:solidFill>
            <a:schemeClr val="bg1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60ABF14-086D-23F3-7FCC-BD5E059C7084}"/>
                </a:ext>
              </a:extLst>
            </p:cNvPr>
            <p:cNvSpPr/>
            <p:nvPr/>
          </p:nvSpPr>
          <p:spPr>
            <a:xfrm>
              <a:off x="2562032" y="1286285"/>
              <a:ext cx="7067938" cy="41811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F80AEB9-2A50-318B-5730-2E6C6A2248CD}"/>
                </a:ext>
              </a:extLst>
            </p:cNvPr>
            <p:cNvGrpSpPr/>
            <p:nvPr/>
          </p:nvGrpSpPr>
          <p:grpSpPr>
            <a:xfrm>
              <a:off x="2602864" y="1390604"/>
              <a:ext cx="7027104" cy="4076792"/>
              <a:chOff x="1028776" y="1011471"/>
              <a:chExt cx="7027104" cy="4076792"/>
            </a:xfrm>
            <a:grpFill/>
          </p:grpSpPr>
          <p:pic>
            <p:nvPicPr>
              <p:cNvPr id="1026" name="Picture 2" descr="update main gallery with image: Xbox 冰冷白无线控制器正面">
                <a:extLst>
                  <a:ext uri="{FF2B5EF4-FFF2-40B4-BE49-F238E27FC236}">
                    <a16:creationId xmlns:a16="http://schemas.microsoft.com/office/drawing/2014/main" id="{EFAFC19C-37EE-0885-734A-8294B0AFDB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8776" y="1187244"/>
                <a:ext cx="6938357" cy="3901019"/>
              </a:xfrm>
              <a:prstGeom prst="rect">
                <a:avLst/>
              </a:prstGeom>
              <a:grpFill/>
            </p:spPr>
          </p:pic>
          <p:sp>
            <p:nvSpPr>
              <p:cNvPr id="6" name="标注: 弯曲线形(无边框) 5">
                <a:extLst>
                  <a:ext uri="{FF2B5EF4-FFF2-40B4-BE49-F238E27FC236}">
                    <a16:creationId xmlns:a16="http://schemas.microsoft.com/office/drawing/2014/main" id="{DC5B71A8-8DF7-A8D7-AC68-397DE93F5119}"/>
                  </a:ext>
                </a:extLst>
              </p:cNvPr>
              <p:cNvSpPr/>
              <p:nvPr/>
            </p:nvSpPr>
            <p:spPr>
              <a:xfrm>
                <a:off x="6434966" y="1107971"/>
                <a:ext cx="939682" cy="365267"/>
              </a:xfrm>
              <a:prstGeom prst="callout2">
                <a:avLst>
                  <a:gd name="adj1" fmla="val 49951"/>
                  <a:gd name="adj2" fmla="val -883"/>
                  <a:gd name="adj3" fmla="val 49951"/>
                  <a:gd name="adj4" fmla="val -21323"/>
                  <a:gd name="adj5" fmla="val 105159"/>
                  <a:gd name="adj6" fmla="val -66221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RB: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播放</a:t>
                </a:r>
                <a:r>
                  <a:rPr lang="en-US" altLang="zh-CN" sz="100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bgm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RT: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攻击</a:t>
                </a:r>
              </a:p>
            </p:txBody>
          </p:sp>
          <p:sp>
            <p:nvSpPr>
              <p:cNvPr id="7" name="标注: 弯曲线形(无边框) 6">
                <a:extLst>
                  <a:ext uri="{FF2B5EF4-FFF2-40B4-BE49-F238E27FC236}">
                    <a16:creationId xmlns:a16="http://schemas.microsoft.com/office/drawing/2014/main" id="{8582D225-4806-F9A1-26A2-1830FC2C9FEF}"/>
                  </a:ext>
                </a:extLst>
              </p:cNvPr>
              <p:cNvSpPr/>
              <p:nvPr/>
            </p:nvSpPr>
            <p:spPr>
              <a:xfrm>
                <a:off x="6759642" y="1914543"/>
                <a:ext cx="857442" cy="323759"/>
              </a:xfrm>
              <a:prstGeom prst="callout2">
                <a:avLst>
                  <a:gd name="adj1" fmla="val 45777"/>
                  <a:gd name="adj2" fmla="val 2893"/>
                  <a:gd name="adj3" fmla="val 45777"/>
                  <a:gd name="adj4" fmla="val -17688"/>
                  <a:gd name="adj5" fmla="val 121705"/>
                  <a:gd name="adj6" fmla="val -63589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取消攻击</a:t>
                </a:r>
              </a:p>
            </p:txBody>
          </p:sp>
          <p:sp>
            <p:nvSpPr>
              <p:cNvPr id="8" name="标注: 弯曲线形(无边框) 7">
                <a:extLst>
                  <a:ext uri="{FF2B5EF4-FFF2-40B4-BE49-F238E27FC236}">
                    <a16:creationId xmlns:a16="http://schemas.microsoft.com/office/drawing/2014/main" id="{AF842A4F-7B11-37E5-661E-ADD91A543784}"/>
                  </a:ext>
                </a:extLst>
              </p:cNvPr>
              <p:cNvSpPr/>
              <p:nvPr/>
            </p:nvSpPr>
            <p:spPr>
              <a:xfrm flipH="1">
                <a:off x="1444695" y="1175272"/>
                <a:ext cx="1185070" cy="257347"/>
              </a:xfrm>
              <a:prstGeom prst="callout2">
                <a:avLst>
                  <a:gd name="adj1" fmla="val 45101"/>
                  <a:gd name="adj2" fmla="val 5696"/>
                  <a:gd name="adj3" fmla="val 45101"/>
                  <a:gd name="adj4" fmla="val -8545"/>
                  <a:gd name="adj5" fmla="val 129655"/>
                  <a:gd name="adj6" fmla="val -44452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LB: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取消播放</a:t>
                </a:r>
                <a:r>
                  <a:rPr lang="en-US" altLang="zh-CN" sz="100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bgm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标注: 弯曲线形(无边框) 8">
                <a:extLst>
                  <a:ext uri="{FF2B5EF4-FFF2-40B4-BE49-F238E27FC236}">
                    <a16:creationId xmlns:a16="http://schemas.microsoft.com/office/drawing/2014/main" id="{DE1AB3EF-7080-AADA-7F08-097D938EC82C}"/>
                  </a:ext>
                </a:extLst>
              </p:cNvPr>
              <p:cNvSpPr/>
              <p:nvPr/>
            </p:nvSpPr>
            <p:spPr>
              <a:xfrm flipH="1">
                <a:off x="3303214" y="1033258"/>
                <a:ext cx="445361" cy="257347"/>
              </a:xfrm>
              <a:prstGeom prst="callout2">
                <a:avLst>
                  <a:gd name="adj1" fmla="val 52752"/>
                  <a:gd name="adj2" fmla="val 1307"/>
                  <a:gd name="adj3" fmla="val 52752"/>
                  <a:gd name="adj4" fmla="val -32092"/>
                  <a:gd name="adj5" fmla="val 467164"/>
                  <a:gd name="adj6" fmla="val -87447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关机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标注: 弯曲线形(无边框) 9">
                <a:extLst>
                  <a:ext uri="{FF2B5EF4-FFF2-40B4-BE49-F238E27FC236}">
                    <a16:creationId xmlns:a16="http://schemas.microsoft.com/office/drawing/2014/main" id="{BDF5E5B8-DE8F-97C9-A60B-F71060105116}"/>
                  </a:ext>
                </a:extLst>
              </p:cNvPr>
              <p:cNvSpPr/>
              <p:nvPr/>
            </p:nvSpPr>
            <p:spPr>
              <a:xfrm>
                <a:off x="5207118" y="1011471"/>
                <a:ext cx="770107" cy="257347"/>
              </a:xfrm>
              <a:prstGeom prst="callout2">
                <a:avLst>
                  <a:gd name="adj1" fmla="val 49352"/>
                  <a:gd name="adj2" fmla="val 757"/>
                  <a:gd name="adj3" fmla="val 49352"/>
                  <a:gd name="adj4" fmla="val -15531"/>
                  <a:gd name="adj5" fmla="val 475186"/>
                  <a:gd name="adj6" fmla="val -43665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演示模式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标注: 弯曲线形(无边框) 10">
                <a:extLst>
                  <a:ext uri="{FF2B5EF4-FFF2-40B4-BE49-F238E27FC236}">
                    <a16:creationId xmlns:a16="http://schemas.microsoft.com/office/drawing/2014/main" id="{3E5EAC97-BC7A-667E-54BC-B0094F4761B7}"/>
                  </a:ext>
                </a:extLst>
              </p:cNvPr>
              <p:cNvSpPr/>
              <p:nvPr/>
            </p:nvSpPr>
            <p:spPr>
              <a:xfrm flipH="1">
                <a:off x="1278264" y="1893788"/>
                <a:ext cx="1031209" cy="365267"/>
              </a:xfrm>
              <a:prstGeom prst="callout2">
                <a:avLst>
                  <a:gd name="adj1" fmla="val 49893"/>
                  <a:gd name="adj2" fmla="val 5542"/>
                  <a:gd name="adj3" fmla="val 49893"/>
                  <a:gd name="adj4" fmla="val -15819"/>
                  <a:gd name="adj5" fmla="val 102917"/>
                  <a:gd name="adj6" fmla="val -62789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←→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肩环旋转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Rs:  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电量显示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2" name="标注: 弯曲线形(无边框) 11">
                <a:extLst>
                  <a:ext uri="{FF2B5EF4-FFF2-40B4-BE49-F238E27FC236}">
                    <a16:creationId xmlns:a16="http://schemas.microsoft.com/office/drawing/2014/main" id="{31773B8A-B3F9-CD2A-51C9-B98D3D2D5BC8}"/>
                  </a:ext>
                </a:extLst>
              </p:cNvPr>
              <p:cNvSpPr/>
              <p:nvPr/>
            </p:nvSpPr>
            <p:spPr>
              <a:xfrm>
                <a:off x="6693415" y="2685754"/>
                <a:ext cx="1362465" cy="476768"/>
              </a:xfrm>
              <a:prstGeom prst="callout2">
                <a:avLst>
                  <a:gd name="adj1" fmla="val 48115"/>
                  <a:gd name="adj2" fmla="val 3228"/>
                  <a:gd name="adj3" fmla="val 48116"/>
                  <a:gd name="adj4" fmla="val -13455"/>
                  <a:gd name="adj5" fmla="val 89412"/>
                  <a:gd name="adj6" fmla="val -91212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←→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头部旋转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↑↓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激光调节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垂直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13" name="标注: 弯曲线形(无边框) 12">
                <a:extLst>
                  <a:ext uri="{FF2B5EF4-FFF2-40B4-BE49-F238E27FC236}">
                    <a16:creationId xmlns:a16="http://schemas.microsoft.com/office/drawing/2014/main" id="{F3AD0B8A-BB66-F777-A262-26EEACAF42AC}"/>
                  </a:ext>
                </a:extLst>
              </p:cNvPr>
              <p:cNvSpPr/>
              <p:nvPr/>
            </p:nvSpPr>
            <p:spPr>
              <a:xfrm flipH="1">
                <a:off x="1203157" y="2720224"/>
                <a:ext cx="1062565" cy="365267"/>
              </a:xfrm>
              <a:prstGeom prst="callout2">
                <a:avLst>
                  <a:gd name="adj1" fmla="val 45102"/>
                  <a:gd name="adj2" fmla="val 4417"/>
                  <a:gd name="adj3" fmla="val 45102"/>
                  <a:gd name="adj4" fmla="val -19961"/>
                  <a:gd name="adj5" fmla="val 120608"/>
                  <a:gd name="adj6" fmla="val -111333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←→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音量调节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↑↓</a:t>
                </a:r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zh-CN" altLang="en-US" sz="1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模式切换</a:t>
                </a:r>
                <a:endParaRPr lang="en-US" altLang="zh-CN" sz="1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310D4F-33EA-56DF-EFCC-F973DCECC6F9}"/>
              </a:ext>
            </a:extLst>
          </p:cNvPr>
          <p:cNvSpPr txBox="1"/>
          <p:nvPr/>
        </p:nvSpPr>
        <p:spPr>
          <a:xfrm>
            <a:off x="516993" y="5583994"/>
            <a:ext cx="1919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endPara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休眠模式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(30s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自动关机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Eye on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endParaRPr lang="en-US" altLang="zh-CN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预备攻击模式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蓝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攻击模式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幻彩</a:t>
            </a:r>
            <a:r>
              <a:rPr lang="en-US" altLang="zh-CN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endParaRPr lang="en-US" altLang="zh-CN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2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76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Jia</dc:creator>
  <cp:lastModifiedBy>Luo Jia</cp:lastModifiedBy>
  <cp:revision>16</cp:revision>
  <dcterms:created xsi:type="dcterms:W3CDTF">2024-06-27T14:41:56Z</dcterms:created>
  <dcterms:modified xsi:type="dcterms:W3CDTF">2024-06-27T15:28:36Z</dcterms:modified>
</cp:coreProperties>
</file>