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6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3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9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4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B050-F664-4BAD-B23B-2141B24439E8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16E1-F8E0-4653-B2CD-0ABFE0002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1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cedin.github.io/presentation.htm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stcedin.github.io/hom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odeschool.com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</a:t>
            </a:r>
            <a:endParaRPr lang="en-GB" dirty="0"/>
          </a:p>
        </p:txBody>
      </p:sp>
      <p:pic>
        <p:nvPicPr>
          <p:cNvPr id="1026" name="Picture 2" descr="C:\Users\sl392k\AppData\Local\Microsoft\Windows\Temporary Internet Files\Content.IE5\PJY47FK6\learn_onlin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758950"/>
            <a:ext cx="4445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8376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Journey…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6183" y="1340769"/>
            <a:ext cx="4041206" cy="648072"/>
          </a:xfrm>
        </p:spPr>
        <p:txBody>
          <a:bodyPr/>
          <a:lstStyle/>
          <a:p>
            <a:r>
              <a:rPr lang="en-GB" dirty="0" smtClean="0"/>
              <a:t>Class Room Course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Classroom:  £3500</a:t>
            </a:r>
          </a:p>
          <a:p>
            <a:r>
              <a:rPr lang="en-GB" dirty="0" smtClean="0"/>
              <a:t>Travel: £250</a:t>
            </a:r>
          </a:p>
          <a:p>
            <a:r>
              <a:rPr lang="en-GB" dirty="0" smtClean="0"/>
              <a:t>Accommodation: £300</a:t>
            </a:r>
          </a:p>
          <a:p>
            <a:r>
              <a:rPr lang="en-GB" dirty="0" smtClean="0"/>
              <a:t>Expenses: £200</a:t>
            </a:r>
          </a:p>
          <a:p>
            <a:r>
              <a:rPr lang="en-GB" dirty="0" smtClean="0"/>
              <a:t>Total: £4250</a:t>
            </a:r>
          </a:p>
          <a:p>
            <a:endParaRPr lang="en-GB" dirty="0"/>
          </a:p>
          <a:p>
            <a:r>
              <a:rPr lang="en-GB" dirty="0" smtClean="0"/>
              <a:t>3 candidates, 2 course</a:t>
            </a:r>
          </a:p>
          <a:p>
            <a:r>
              <a:rPr lang="en-GB" dirty="0" smtClean="0"/>
              <a:t>Total: £25K</a:t>
            </a:r>
          </a:p>
          <a:p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44008" y="1340769"/>
            <a:ext cx="4042793" cy="648072"/>
          </a:xfrm>
        </p:spPr>
        <p:txBody>
          <a:bodyPr/>
          <a:lstStyle/>
          <a:p>
            <a:r>
              <a:rPr lang="en-GB" dirty="0" smtClean="0"/>
              <a:t>Self Paced Learning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Self Paced: £1500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Total: £1500</a:t>
            </a:r>
          </a:p>
          <a:p>
            <a:endParaRPr lang="en-GB" dirty="0"/>
          </a:p>
          <a:p>
            <a:r>
              <a:rPr lang="en-GB" dirty="0" smtClean="0"/>
              <a:t>3 candidates, 2 courses</a:t>
            </a:r>
          </a:p>
          <a:p>
            <a:r>
              <a:rPr lang="en-GB" dirty="0" smtClean="0"/>
              <a:t>Total: £9K</a:t>
            </a:r>
            <a:endParaRPr lang="en-GB" dirty="0"/>
          </a:p>
        </p:txBody>
      </p:sp>
      <p:pic>
        <p:nvPicPr>
          <p:cNvPr id="2051" name="Picture 3" descr="C:\Users\sl392k\AppData\Local\Microsoft\Windows\Temporary Internet Files\Content.IE5\HOY2VX7X\math_clip_art_03_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13390"/>
            <a:ext cx="1117521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l392k\AppData\Local\Microsoft\Windows\Temporary Internet Files\Content.IE5\HOY2VX7X\ibm-logo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1587"/>
            <a:ext cx="1671762" cy="109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 to Learn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sl392k\AppData\Local\Microsoft\Windows\Temporary Internet Files\Content.IE5\PJY47FK6\foto03[1]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64" y="332656"/>
            <a:ext cx="1442018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20688"/>
            <a:ext cx="2602632" cy="137180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52" y="5830720"/>
            <a:ext cx="4041775" cy="73303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6" y="5046825"/>
            <a:ext cx="1303412" cy="1303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2656"/>
            <a:ext cx="4773910" cy="2301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3568" y="3140968"/>
            <a:ext cx="7920880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b="1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hlinkClick r:id="rId6"/>
              </a:rPr>
              <a:t>https://www.codeschool.com/</a:t>
            </a:r>
            <a:endParaRPr lang="en-US" sz="2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hlinkClick r:id="rId7"/>
              </a:rPr>
              <a:t>https://stcedin.github.io/home.html</a:t>
            </a:r>
            <a:endParaRPr lang="en-GB" sz="2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b="1" spc="0" dirty="0" smtClean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  <a:hlinkClick r:id="rId8"/>
              </a:rPr>
              <a:t>https://stcedin.github.io/presentation.html</a:t>
            </a:r>
            <a:endParaRPr lang="en-GB" sz="2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500" b="1" spc="0" dirty="0" smtClean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8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l392k\AppData\Local\Microsoft\Windows\Temporary Internet Files\Content.IE5\PJY47FK6\stick_figure_sit_in_question_mark_image_500_cl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78" y="1602621"/>
            <a:ext cx="3337818" cy="35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Learning</vt:lpstr>
      <vt:lpstr>Journey…</vt:lpstr>
      <vt:lpstr>Options to Learn</vt:lpstr>
      <vt:lpstr>PowerPoint Presentation</vt:lpstr>
      <vt:lpstr>PowerPoint Presentation</vt:lpstr>
    </vt:vector>
  </TitlesOfParts>
  <Company>Standard Life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dc:creator>Stewart Campbell</dc:creator>
  <cp:lastModifiedBy>Stewart Campbell</cp:lastModifiedBy>
  <cp:revision>9</cp:revision>
  <dcterms:created xsi:type="dcterms:W3CDTF">2016-11-22T09:32:08Z</dcterms:created>
  <dcterms:modified xsi:type="dcterms:W3CDTF">2016-11-22T10:33:34Z</dcterms:modified>
</cp:coreProperties>
</file>