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89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6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62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3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14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6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09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6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4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4B050-F664-4BAD-B23B-2141B24439E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15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cedin.github.io/presentation.html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stcedin.github.io/hom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codeschool.com/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</a:t>
            </a:r>
            <a:endParaRPr lang="en-GB" dirty="0"/>
          </a:p>
        </p:txBody>
      </p:sp>
      <p:pic>
        <p:nvPicPr>
          <p:cNvPr id="1026" name="Picture 2" descr="C:\Users\sl392k\AppData\Local\Microsoft\Windows\Temporary Internet Files\Content.IE5\PJY47FK6\learn_onlin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758950"/>
            <a:ext cx="44450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0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8376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Journey…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6183" y="1340769"/>
            <a:ext cx="4041206" cy="648072"/>
          </a:xfrm>
        </p:spPr>
        <p:txBody>
          <a:bodyPr/>
          <a:lstStyle/>
          <a:p>
            <a:r>
              <a:rPr lang="en-GB" dirty="0" smtClean="0"/>
              <a:t>Class Room Course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Classroom:  £3500</a:t>
            </a:r>
          </a:p>
          <a:p>
            <a:r>
              <a:rPr lang="en-GB" dirty="0" smtClean="0"/>
              <a:t>Travel: £250</a:t>
            </a:r>
          </a:p>
          <a:p>
            <a:r>
              <a:rPr lang="en-GB" dirty="0" smtClean="0"/>
              <a:t>Accommodation: £300</a:t>
            </a:r>
          </a:p>
          <a:p>
            <a:r>
              <a:rPr lang="en-GB" dirty="0" smtClean="0"/>
              <a:t>Expenses: £200</a:t>
            </a:r>
          </a:p>
          <a:p>
            <a:r>
              <a:rPr lang="en-GB" dirty="0" smtClean="0"/>
              <a:t>Total: £4250</a:t>
            </a:r>
          </a:p>
          <a:p>
            <a:endParaRPr lang="en-GB" dirty="0"/>
          </a:p>
          <a:p>
            <a:r>
              <a:rPr lang="en-GB" dirty="0" smtClean="0"/>
              <a:t>3 candidates, 2 course</a:t>
            </a:r>
          </a:p>
          <a:p>
            <a:r>
              <a:rPr lang="en-GB" dirty="0" smtClean="0"/>
              <a:t>Total: £25K</a:t>
            </a:r>
          </a:p>
          <a:p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644008" y="1340769"/>
            <a:ext cx="4042793" cy="648072"/>
          </a:xfrm>
        </p:spPr>
        <p:txBody>
          <a:bodyPr/>
          <a:lstStyle/>
          <a:p>
            <a:r>
              <a:rPr lang="en-GB" dirty="0" smtClean="0"/>
              <a:t>Self Paced Learning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Self Paced: £1500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Total: £1500</a:t>
            </a:r>
          </a:p>
          <a:p>
            <a:endParaRPr lang="en-GB" dirty="0"/>
          </a:p>
          <a:p>
            <a:r>
              <a:rPr lang="en-GB" dirty="0" smtClean="0"/>
              <a:t>3 candidates, 2 courses</a:t>
            </a:r>
          </a:p>
          <a:p>
            <a:r>
              <a:rPr lang="en-GB" dirty="0" smtClean="0"/>
              <a:t>Total: £9K</a:t>
            </a:r>
            <a:endParaRPr lang="en-GB" dirty="0"/>
          </a:p>
        </p:txBody>
      </p:sp>
      <p:pic>
        <p:nvPicPr>
          <p:cNvPr id="2051" name="Picture 3" descr="C:\Users\sl392k\AppData\Local\Microsoft\Windows\Temporary Internet Files\Content.IE5\HOY2VX7X\math_clip_art_03_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13390"/>
            <a:ext cx="1117521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l392k\AppData\Local\Microsoft\Windows\Temporary Internet Files\Content.IE5\HOY2VX7X\ibm-logo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1587"/>
            <a:ext cx="1671762" cy="109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Options to Learn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32" y="1637952"/>
            <a:ext cx="6552728" cy="4599360"/>
          </a:xfrm>
        </p:spPr>
        <p:txBody>
          <a:bodyPr>
            <a:normAutofit/>
          </a:bodyPr>
          <a:lstStyle/>
          <a:p>
            <a:r>
              <a:rPr lang="en-GB" sz="1600" dirty="0" err="1" smtClean="0"/>
              <a:t>edX</a:t>
            </a:r>
            <a:endParaRPr lang="en-GB" sz="1600" dirty="0" smtClean="0"/>
          </a:p>
          <a:p>
            <a:pPr lvl="1"/>
            <a:r>
              <a:rPr lang="en-GB" sz="1600" dirty="0" smtClean="0"/>
              <a:t>Feels a bit like the OU.  Free, unless certification sought.</a:t>
            </a:r>
          </a:p>
          <a:p>
            <a:r>
              <a:rPr lang="en-GB" sz="1600" dirty="0" err="1" smtClean="0"/>
              <a:t>tuts</a:t>
            </a:r>
            <a:r>
              <a:rPr lang="en-GB" sz="1600" dirty="0"/>
              <a:t>+ </a:t>
            </a:r>
            <a:r>
              <a:rPr lang="en-GB" sz="1600" dirty="0" smtClean="0"/>
              <a:t>premium</a:t>
            </a:r>
          </a:p>
          <a:p>
            <a:pPr lvl="1"/>
            <a:r>
              <a:rPr lang="en-GB" sz="1600" dirty="0" smtClean="0"/>
              <a:t>Reviews were a bit mixed, and support was very sketchy.</a:t>
            </a:r>
            <a:endParaRPr lang="en-GB" sz="1600" dirty="0"/>
          </a:p>
          <a:p>
            <a:r>
              <a:rPr lang="en-GB" sz="1600" dirty="0" err="1" smtClean="0"/>
              <a:t>Udacity</a:t>
            </a:r>
            <a:endParaRPr lang="en-GB" sz="1600" dirty="0" smtClean="0"/>
          </a:p>
          <a:p>
            <a:pPr lvl="1"/>
            <a:r>
              <a:rPr lang="en-GB" sz="1600" dirty="0" smtClean="0"/>
              <a:t>Felt a little too full on, for what I wanted.  I was looking to enjoy!</a:t>
            </a:r>
            <a:endParaRPr lang="en-GB" sz="1600" dirty="0"/>
          </a:p>
          <a:p>
            <a:r>
              <a:rPr lang="en-GB" sz="1600" dirty="0"/>
              <a:t>Code </a:t>
            </a:r>
            <a:r>
              <a:rPr lang="en-GB" sz="1600" dirty="0" smtClean="0"/>
              <a:t>School (winner)</a:t>
            </a:r>
          </a:p>
          <a:p>
            <a:pPr lvl="1"/>
            <a:r>
              <a:rPr lang="en-GB" sz="1600" dirty="0" smtClean="0"/>
              <a:t>The clear winner for me.  First class reviews, targeting topics I was interested in.  Published reviews suggested this was the best choice for experienced developers (harder exercises).</a:t>
            </a:r>
          </a:p>
          <a:p>
            <a:r>
              <a:rPr lang="en-GB" sz="1600" dirty="0" smtClean="0"/>
              <a:t>Code </a:t>
            </a:r>
            <a:r>
              <a:rPr lang="en-GB" sz="1600" dirty="0" err="1" smtClean="0"/>
              <a:t>Cademy</a:t>
            </a:r>
            <a:r>
              <a:rPr lang="en-GB" sz="1600" dirty="0" smtClean="0"/>
              <a:t> (</a:t>
            </a:r>
            <a:r>
              <a:rPr lang="en-GB" sz="1600" dirty="0" smtClean="0"/>
              <a:t>runner-up</a:t>
            </a:r>
            <a:r>
              <a:rPr lang="en-GB" sz="1600" dirty="0" smtClean="0"/>
              <a:t>)</a:t>
            </a:r>
          </a:p>
          <a:p>
            <a:pPr lvl="1"/>
            <a:r>
              <a:rPr lang="en-GB" sz="1600" dirty="0" smtClean="0"/>
              <a:t>Very, very similar to Code School, but targeting less experienced developers. I found reported errors on tutorials less informing. Criticised for “copy and paste” from the lectures.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074" name="Picture 2" descr="C:\Users\sl392k\AppData\Local\Microsoft\Windows\Temporary Internet Files\Content.IE5\PJY47FK6\foto03[1]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64" y="332656"/>
            <a:ext cx="1442018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8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20688"/>
            <a:ext cx="2602632" cy="137180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52" y="5830720"/>
            <a:ext cx="4041775" cy="73303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6" y="5046825"/>
            <a:ext cx="1303412" cy="1303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32656"/>
            <a:ext cx="4773910" cy="2301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83568" y="3140968"/>
            <a:ext cx="7920880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b="1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hlinkClick r:id="rId6"/>
              </a:rPr>
              <a:t>https://www.codeschool.com/</a:t>
            </a:r>
            <a:endParaRPr lang="en-US" sz="2500" b="1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hlinkClick r:id="rId7"/>
              </a:rPr>
              <a:t>https://stcedin.github.io/home.html</a:t>
            </a:r>
            <a:endParaRPr lang="en-GB" sz="2500" b="1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hlinkClick r:id="rId8"/>
              </a:rPr>
              <a:t>https://stcedin.github.io/presentation.html</a:t>
            </a:r>
            <a:endParaRPr lang="en-GB" sz="2500" b="1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500" b="1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8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l392k\AppData\Local\Microsoft\Windows\Temporary Internet Files\Content.IE5\PJY47FK6\stick_figure_sit_in_question_mark_image_500_clr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78" y="1602621"/>
            <a:ext cx="3337818" cy="355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Learning</vt:lpstr>
      <vt:lpstr>Journey…</vt:lpstr>
      <vt:lpstr>Options to Learn</vt:lpstr>
      <vt:lpstr>PowerPoint Presentation</vt:lpstr>
      <vt:lpstr>PowerPoint Presentation</vt:lpstr>
    </vt:vector>
  </TitlesOfParts>
  <Company>Standard Life PLC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</dc:title>
  <dc:creator>Stewart Campbell</dc:creator>
  <cp:lastModifiedBy>Stewart Campbell</cp:lastModifiedBy>
  <cp:revision>13</cp:revision>
  <dcterms:created xsi:type="dcterms:W3CDTF">2016-11-22T09:32:08Z</dcterms:created>
  <dcterms:modified xsi:type="dcterms:W3CDTF">2016-11-24T11:47:12Z</dcterms:modified>
</cp:coreProperties>
</file>