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/>
    <p:restoredTop sz="94647"/>
  </p:normalViewPr>
  <p:slideViewPr>
    <p:cSldViewPr snapToGrid="0" snapToObjects="1">
      <p:cViewPr varScale="1">
        <p:scale>
          <a:sx n="160" d="100"/>
          <a:sy n="160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udentiala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1299-FFCC-9F48-A176-B8AF1F86E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Steven Chau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5B0B-8710-5B49-B366-6DF4DE53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Prudential Data Science Exercise</a:t>
            </a:r>
          </a:p>
        </p:txBody>
      </p:sp>
    </p:spTree>
    <p:extLst>
      <p:ext uri="{BB962C8B-B14F-4D97-AF65-F5344CB8AC3E}">
        <p14:creationId xmlns:p14="http://schemas.microsoft.com/office/powerpoint/2010/main" val="388321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F157-81A2-FD40-9D7B-90CA9AFD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9B48-D4AB-2643-B09E-559E67C2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Graduated from HKU BSc</a:t>
            </a:r>
          </a:p>
          <a:p>
            <a:r>
              <a:rPr lang="en-US" dirty="0"/>
              <a:t>2. Intern </a:t>
            </a:r>
            <a:r>
              <a:rPr lang="en-US" dirty="0" err="1"/>
              <a:t>exp</a:t>
            </a:r>
            <a:r>
              <a:rPr lang="en-US" dirty="0"/>
              <a:t> in Re-Insurance, Audit &amp; Index Co.</a:t>
            </a:r>
          </a:p>
          <a:p>
            <a:r>
              <a:rPr lang="en-US" dirty="0"/>
              <a:t>3. Join UBS in 2016 as GTP (70% as a Core Java Developer &amp; 30% working with Quant)</a:t>
            </a:r>
          </a:p>
          <a:p>
            <a:r>
              <a:rPr lang="en-US" dirty="0"/>
              <a:t>4. I learn deep learning from Coursera Courses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6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8E40-B655-4446-94DB-E798B53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D575-48D5-2F44-A9B4-D9AA4F3E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a data set from The institute for Health Metric and Evaluation which contain low frequency data from 1980 to 2014</a:t>
            </a:r>
          </a:p>
          <a:p>
            <a:r>
              <a:rPr lang="en-US" dirty="0"/>
              <a:t>2. Given a freedom to play with different tools and come up with a potential business use case</a:t>
            </a:r>
          </a:p>
          <a:p>
            <a:r>
              <a:rPr lang="en-US" dirty="0"/>
              <a:t>3. Given an option to use other dataset</a:t>
            </a:r>
          </a:p>
        </p:txBody>
      </p:sp>
    </p:spTree>
    <p:extLst>
      <p:ext uri="{BB962C8B-B14F-4D97-AF65-F5344CB8AC3E}">
        <p14:creationId xmlns:p14="http://schemas.microsoft.com/office/powerpoint/2010/main" val="3082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65B0-0820-C94A-B9EB-D67CA6E4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2 cents thinking from bottom to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24A9-8AFA-A841-B637-59024FF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data, by definition has no inherent meaning</a:t>
            </a:r>
          </a:p>
          <a:p>
            <a:r>
              <a:rPr lang="en-US" dirty="0"/>
              <a:t>Interpreting data gives meaning</a:t>
            </a:r>
          </a:p>
          <a:p>
            <a:r>
              <a:rPr lang="en-US" dirty="0"/>
              <a:t>Correct decisions make profits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During the mining process, the value may fade out gradually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8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4E88-8FA4-6947-A646-266638FD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on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1CB4-BB12-274C-93BD-BBEF6D44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low frequency – 5 years per publication</a:t>
            </a:r>
          </a:p>
          <a:p>
            <a:r>
              <a:rPr lang="en-US" dirty="0"/>
              <a:t>2. Public dataset – everyone can have it</a:t>
            </a:r>
          </a:p>
          <a:p>
            <a:r>
              <a:rPr lang="en-US" dirty="0"/>
              <a:t>3. Small dataset – everyone with an excel can access it </a:t>
            </a:r>
          </a:p>
        </p:txBody>
      </p:sp>
    </p:spTree>
    <p:extLst>
      <p:ext uri="{BB962C8B-B14F-4D97-AF65-F5344CB8AC3E}">
        <p14:creationId xmlns:p14="http://schemas.microsoft.com/office/powerpoint/2010/main" val="301712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6CB-6C63-584F-9028-B5DD4C8F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3B6C-DD9C-E541-8583-91AA39ED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look for higher frequency -&gt; Google Trend</a:t>
            </a:r>
          </a:p>
          <a:p>
            <a:r>
              <a:rPr lang="en-US" dirty="0"/>
              <a:t>2. Using R/Python -&gt; finding tools</a:t>
            </a:r>
          </a:p>
        </p:txBody>
      </p:sp>
    </p:spTree>
    <p:extLst>
      <p:ext uri="{BB962C8B-B14F-4D97-AF65-F5344CB8AC3E}">
        <p14:creationId xmlns:p14="http://schemas.microsoft.com/office/powerpoint/2010/main" val="192815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B471-FE21-6E40-AE50-EB2F94FC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2A19-746B-1747-B209-05C188F4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http://prudentialai.com/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6716-5082-7441-BFA1-2CBF4900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7EEE-3B92-2343-9FFE-4721C45F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Supervised learning on Mortality Rate</a:t>
            </a:r>
          </a:p>
          <a:p>
            <a:r>
              <a:rPr lang="en-US" dirty="0"/>
              <a:t>2. Time series forecast with the featured extracted in the previous step</a:t>
            </a:r>
          </a:p>
        </p:txBody>
      </p:sp>
    </p:spTree>
    <p:extLst>
      <p:ext uri="{BB962C8B-B14F-4D97-AF65-F5344CB8AC3E}">
        <p14:creationId xmlns:p14="http://schemas.microsoft.com/office/powerpoint/2010/main" val="427501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229</TotalTime>
  <Words>236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Shell Dlg 2</vt:lpstr>
      <vt:lpstr>Arial</vt:lpstr>
      <vt:lpstr>Wingdings</vt:lpstr>
      <vt:lpstr>Wingdings 3</vt:lpstr>
      <vt:lpstr>Madison</vt:lpstr>
      <vt:lpstr>Steven Chau</vt:lpstr>
      <vt:lpstr>About Myself</vt:lpstr>
      <vt:lpstr>Background</vt:lpstr>
      <vt:lpstr>My 2 cents thinking from bottom to top</vt:lpstr>
      <vt:lpstr>Looking back on the dataset</vt:lpstr>
      <vt:lpstr>My solution</vt:lpstr>
      <vt:lpstr>Solution</vt:lpstr>
      <vt:lpstr>Summary &amp; Q&amp;A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Chau</dc:title>
  <dc:creator>Steven Chau</dc:creator>
  <cp:lastModifiedBy>Steven Chau</cp:lastModifiedBy>
  <cp:revision>11</cp:revision>
  <dcterms:created xsi:type="dcterms:W3CDTF">2018-04-11T13:47:28Z</dcterms:created>
  <dcterms:modified xsi:type="dcterms:W3CDTF">2018-04-11T17:36:50Z</dcterms:modified>
</cp:coreProperties>
</file>