
<file path=[Content_Types].xml><?xml version="1.0" encoding="utf-8"?>
<Types xmlns="http://schemas.openxmlformats.org/package/2006/content-types">
  <Default Extension="docx" ContentType="application/vnd.openxmlformats-officedocument.wordprocessingml.document"/>
  <Default Extension="emf" ContentType="image/x-emf"/>
  <Default Extension="fntdata" ContentType="application/x-fontdata"/>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4"/>
  </p:notesMasterIdLst>
  <p:sldIdLst>
    <p:sldId id="256" r:id="rId2"/>
    <p:sldId id="259" r:id="rId3"/>
    <p:sldId id="261" r:id="rId4"/>
    <p:sldId id="283" r:id="rId5"/>
    <p:sldId id="262" r:id="rId6"/>
    <p:sldId id="263" r:id="rId7"/>
    <p:sldId id="306" r:id="rId8"/>
    <p:sldId id="299" r:id="rId9"/>
    <p:sldId id="265" r:id="rId10"/>
    <p:sldId id="297" r:id="rId11"/>
    <p:sldId id="307" r:id="rId12"/>
    <p:sldId id="268" r:id="rId13"/>
    <p:sldId id="298" r:id="rId14"/>
    <p:sldId id="295" r:id="rId15"/>
    <p:sldId id="264" r:id="rId16"/>
    <p:sldId id="300" r:id="rId17"/>
    <p:sldId id="301" r:id="rId18"/>
    <p:sldId id="302" r:id="rId19"/>
    <p:sldId id="305" r:id="rId20"/>
    <p:sldId id="304" r:id="rId21"/>
    <p:sldId id="303" r:id="rId22"/>
    <p:sldId id="308"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Titillium Web" panose="000005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D347E4-8D0D-48F3-AB85-A3CE05522D68}">
  <a:tblStyle styleId="{A8D347E4-8D0D-48F3-AB85-A3CE05522D6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209E37-47DD-4D05-A5F4-EA4EC5330A3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5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0103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3447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7460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5593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1593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55494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26213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0650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b2f7bc390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b2f7bc39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8342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1338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6639" y="-3725"/>
            <a:ext cx="9157265" cy="5150962"/>
            <a:chOff x="-6639" y="-3725"/>
            <a:chExt cx="9157265" cy="5150962"/>
          </a:xfrm>
        </p:grpSpPr>
        <p:sp>
          <p:nvSpPr>
            <p:cNvPr id="11" name="Google Shape;11;p2"/>
            <p:cNvSpPr/>
            <p:nvPr/>
          </p:nvSpPr>
          <p:spPr>
            <a:xfrm>
              <a:off x="-6639" y="-3725"/>
              <a:ext cx="9157265" cy="5150962"/>
            </a:xfrm>
            <a:custGeom>
              <a:avLst/>
              <a:gdLst/>
              <a:ahLst/>
              <a:cxnLst/>
              <a:rect l="l" t="t" r="r" b="b"/>
              <a:pathLst>
                <a:path w="6064414" h="3411233" extrusionOk="0">
                  <a:moveTo>
                    <a:pt x="6064415" y="0"/>
                  </a:moveTo>
                  <a:lnTo>
                    <a:pt x="2575197" y="0"/>
                  </a:lnTo>
                  <a:lnTo>
                    <a:pt x="0" y="1486792"/>
                  </a:lnTo>
                  <a:lnTo>
                    <a:pt x="0" y="3411233"/>
                  </a:lnTo>
                  <a:lnTo>
                    <a:pt x="4626390" y="3411233"/>
                  </a:lnTo>
                  <a:lnTo>
                    <a:pt x="6064415" y="2580977"/>
                  </a:lnTo>
                  <a:lnTo>
                    <a:pt x="6064415" y="0"/>
                  </a:lnTo>
                  <a:close/>
                </a:path>
              </a:pathLst>
            </a:custGeom>
            <a:gradFill>
              <a:gsLst>
                <a:gs pos="0">
                  <a:schemeClr val="accent4"/>
                </a:gs>
                <a:gs pos="26000">
                  <a:schemeClr val="accent3"/>
                </a:gs>
                <a:gs pos="78000">
                  <a:schemeClr val="accent2"/>
                </a:gs>
                <a:gs pos="100000">
                  <a:schemeClr val="accent1"/>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6639" y="-3725"/>
              <a:ext cx="9157265" cy="5150962"/>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 name="Google Shape;13;p2"/>
          <p:cNvSpPr txBox="1">
            <a:spLocks noGrp="1"/>
          </p:cNvSpPr>
          <p:nvPr>
            <p:ph type="ctrTitle"/>
          </p:nvPr>
        </p:nvSpPr>
        <p:spPr>
          <a:xfrm>
            <a:off x="855300" y="2589075"/>
            <a:ext cx="6470400" cy="1705500"/>
          </a:xfrm>
          <a:prstGeom prst="rect">
            <a:avLst/>
          </a:prstGeom>
          <a:effectLst>
            <a:outerShdw blurRad="14288" dist="9525" dir="5400000" algn="bl" rotWithShape="0">
              <a:schemeClr val="dk1">
                <a:alpha val="35000"/>
              </a:schemeClr>
            </a:outerShdw>
          </a:effectLst>
        </p:spPr>
        <p:txBody>
          <a:bodyPr spcFirstLastPara="1" wrap="square" lIns="0" tIns="0" rIns="0" bIns="0" anchor="b" anchorCtr="0">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2"/>
            </a:gs>
            <a:gs pos="37000">
              <a:schemeClr val="accent1"/>
            </a:gs>
            <a:gs pos="100000">
              <a:schemeClr val="dk1"/>
            </a:gs>
          </a:gsLst>
          <a:lin ang="3600008" scaled="0"/>
        </a:gra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855300" y="2726350"/>
            <a:ext cx="5969100" cy="1159800"/>
          </a:xfrm>
          <a:prstGeom prst="rect">
            <a:avLst/>
          </a:prstGeom>
          <a:effectLst>
            <a:outerShdw blurRad="14288" dist="9525" dir="5400000" algn="bl" rotWithShape="0">
              <a:schemeClr val="dk1">
                <a:alpha val="35000"/>
              </a:schemeClr>
            </a:outerShdw>
          </a:effectLst>
        </p:spPr>
        <p:txBody>
          <a:bodyPr spcFirstLastPara="1" wrap="square" lIns="0" tIns="0" rIns="0" bIns="0" anchor="b" anchorCtr="0">
            <a:noAutofit/>
          </a:bodyPr>
          <a:lstStyle>
            <a:lvl1pPr lvl="0" rtl="0">
              <a:spcBef>
                <a:spcPts val="0"/>
              </a:spcBef>
              <a:spcAft>
                <a:spcPts val="0"/>
              </a:spcAft>
              <a:buClr>
                <a:schemeClr val="accent3"/>
              </a:buClr>
              <a:buSzPts val="4800"/>
              <a:buNone/>
              <a:defRPr sz="4800">
                <a:solidFill>
                  <a:schemeClr val="accent3"/>
                </a:solidFill>
              </a:defRPr>
            </a:lvl1pPr>
            <a:lvl2pPr lvl="1" rtl="0">
              <a:spcBef>
                <a:spcPts val="0"/>
              </a:spcBef>
              <a:spcAft>
                <a:spcPts val="0"/>
              </a:spcAft>
              <a:buClr>
                <a:schemeClr val="accent3"/>
              </a:buClr>
              <a:buSzPts val="4800"/>
              <a:buNone/>
              <a:defRPr sz="4800">
                <a:solidFill>
                  <a:schemeClr val="accent3"/>
                </a:solidFill>
              </a:defRPr>
            </a:lvl2pPr>
            <a:lvl3pPr lvl="2" rtl="0">
              <a:spcBef>
                <a:spcPts val="0"/>
              </a:spcBef>
              <a:spcAft>
                <a:spcPts val="0"/>
              </a:spcAft>
              <a:buClr>
                <a:schemeClr val="accent3"/>
              </a:buClr>
              <a:buSzPts val="4800"/>
              <a:buNone/>
              <a:defRPr sz="4800">
                <a:solidFill>
                  <a:schemeClr val="accent3"/>
                </a:solidFill>
              </a:defRPr>
            </a:lvl3pPr>
            <a:lvl4pPr lvl="3" rtl="0">
              <a:spcBef>
                <a:spcPts val="0"/>
              </a:spcBef>
              <a:spcAft>
                <a:spcPts val="0"/>
              </a:spcAft>
              <a:buClr>
                <a:schemeClr val="accent3"/>
              </a:buClr>
              <a:buSzPts val="4800"/>
              <a:buNone/>
              <a:defRPr sz="4800">
                <a:solidFill>
                  <a:schemeClr val="accent3"/>
                </a:solidFill>
              </a:defRPr>
            </a:lvl4pPr>
            <a:lvl5pPr lvl="4" rtl="0">
              <a:spcBef>
                <a:spcPts val="0"/>
              </a:spcBef>
              <a:spcAft>
                <a:spcPts val="0"/>
              </a:spcAft>
              <a:buClr>
                <a:schemeClr val="accent3"/>
              </a:buClr>
              <a:buSzPts val="4800"/>
              <a:buNone/>
              <a:defRPr sz="4800">
                <a:solidFill>
                  <a:schemeClr val="accent3"/>
                </a:solidFill>
              </a:defRPr>
            </a:lvl5pPr>
            <a:lvl6pPr lvl="5" rtl="0">
              <a:spcBef>
                <a:spcPts val="0"/>
              </a:spcBef>
              <a:spcAft>
                <a:spcPts val="0"/>
              </a:spcAft>
              <a:buClr>
                <a:schemeClr val="accent3"/>
              </a:buClr>
              <a:buSzPts val="4800"/>
              <a:buNone/>
              <a:defRPr sz="4800">
                <a:solidFill>
                  <a:schemeClr val="accent3"/>
                </a:solidFill>
              </a:defRPr>
            </a:lvl6pPr>
            <a:lvl7pPr lvl="6" rtl="0">
              <a:spcBef>
                <a:spcPts val="0"/>
              </a:spcBef>
              <a:spcAft>
                <a:spcPts val="0"/>
              </a:spcAft>
              <a:buClr>
                <a:schemeClr val="accent3"/>
              </a:buClr>
              <a:buSzPts val="4800"/>
              <a:buNone/>
              <a:defRPr sz="4800">
                <a:solidFill>
                  <a:schemeClr val="accent3"/>
                </a:solidFill>
              </a:defRPr>
            </a:lvl7pPr>
            <a:lvl8pPr lvl="7" rtl="0">
              <a:spcBef>
                <a:spcPts val="0"/>
              </a:spcBef>
              <a:spcAft>
                <a:spcPts val="0"/>
              </a:spcAft>
              <a:buClr>
                <a:schemeClr val="accent3"/>
              </a:buClr>
              <a:buSzPts val="4800"/>
              <a:buNone/>
              <a:defRPr sz="4800">
                <a:solidFill>
                  <a:schemeClr val="accent3"/>
                </a:solidFill>
              </a:defRPr>
            </a:lvl8pPr>
            <a:lvl9pPr lvl="8" rtl="0">
              <a:spcBef>
                <a:spcPts val="0"/>
              </a:spcBef>
              <a:spcAft>
                <a:spcPts val="0"/>
              </a:spcAft>
              <a:buClr>
                <a:schemeClr val="accent3"/>
              </a:buClr>
              <a:buSzPts val="4800"/>
              <a:buNone/>
              <a:defRPr sz="4800">
                <a:solidFill>
                  <a:schemeClr val="accent3"/>
                </a:solidFill>
              </a:defRPr>
            </a:lvl9pPr>
          </a:lstStyle>
          <a:p>
            <a:endParaRPr/>
          </a:p>
        </p:txBody>
      </p:sp>
      <p:sp>
        <p:nvSpPr>
          <p:cNvPr id="16" name="Google Shape;16;p3"/>
          <p:cNvSpPr txBox="1">
            <a:spLocks noGrp="1"/>
          </p:cNvSpPr>
          <p:nvPr>
            <p:ph type="subTitle" idx="1"/>
          </p:nvPr>
        </p:nvSpPr>
        <p:spPr>
          <a:xfrm>
            <a:off x="855300" y="3983051"/>
            <a:ext cx="5969100" cy="4281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200"/>
              <a:buNone/>
              <a:defRPr sz="2200">
                <a:solidFill>
                  <a:schemeClr val="lt2"/>
                </a:solidFill>
              </a:defRPr>
            </a:lvl1pPr>
            <a:lvl2pPr lvl="1" rtl="0">
              <a:spcBef>
                <a:spcPts val="1000"/>
              </a:spcBef>
              <a:spcAft>
                <a:spcPts val="0"/>
              </a:spcAft>
              <a:buClr>
                <a:schemeClr val="lt2"/>
              </a:buClr>
              <a:buSzPts val="2800"/>
              <a:buNone/>
              <a:defRPr sz="2800">
                <a:solidFill>
                  <a:schemeClr val="lt2"/>
                </a:solidFill>
              </a:defRPr>
            </a:lvl2pPr>
            <a:lvl3pPr lvl="2" rtl="0">
              <a:spcBef>
                <a:spcPts val="1000"/>
              </a:spcBef>
              <a:spcAft>
                <a:spcPts val="0"/>
              </a:spcAft>
              <a:buClr>
                <a:schemeClr val="lt2"/>
              </a:buClr>
              <a:buSzPts val="2800"/>
              <a:buNone/>
              <a:defRPr sz="2800">
                <a:solidFill>
                  <a:schemeClr val="lt2"/>
                </a:solidFill>
              </a:defRPr>
            </a:lvl3pPr>
            <a:lvl4pPr lvl="3" rtl="0">
              <a:spcBef>
                <a:spcPts val="1000"/>
              </a:spcBef>
              <a:spcAft>
                <a:spcPts val="0"/>
              </a:spcAft>
              <a:buClr>
                <a:schemeClr val="lt2"/>
              </a:buClr>
              <a:buSzPts val="2800"/>
              <a:buNone/>
              <a:defRPr sz="2800">
                <a:solidFill>
                  <a:schemeClr val="lt2"/>
                </a:solidFill>
              </a:defRPr>
            </a:lvl4pPr>
            <a:lvl5pPr lvl="4" rtl="0">
              <a:spcBef>
                <a:spcPts val="1000"/>
              </a:spcBef>
              <a:spcAft>
                <a:spcPts val="0"/>
              </a:spcAft>
              <a:buClr>
                <a:schemeClr val="lt2"/>
              </a:buClr>
              <a:buSzPts val="2800"/>
              <a:buNone/>
              <a:defRPr sz="2800">
                <a:solidFill>
                  <a:schemeClr val="lt2"/>
                </a:solidFill>
              </a:defRPr>
            </a:lvl5pPr>
            <a:lvl6pPr lvl="5" rtl="0">
              <a:spcBef>
                <a:spcPts val="1000"/>
              </a:spcBef>
              <a:spcAft>
                <a:spcPts val="0"/>
              </a:spcAft>
              <a:buClr>
                <a:schemeClr val="lt2"/>
              </a:buClr>
              <a:buSzPts val="2800"/>
              <a:buNone/>
              <a:defRPr sz="2800">
                <a:solidFill>
                  <a:schemeClr val="lt2"/>
                </a:solidFill>
              </a:defRPr>
            </a:lvl6pPr>
            <a:lvl7pPr lvl="6" rtl="0">
              <a:spcBef>
                <a:spcPts val="1000"/>
              </a:spcBef>
              <a:spcAft>
                <a:spcPts val="0"/>
              </a:spcAft>
              <a:buClr>
                <a:schemeClr val="lt2"/>
              </a:buClr>
              <a:buSzPts val="2800"/>
              <a:buNone/>
              <a:defRPr sz="2800">
                <a:solidFill>
                  <a:schemeClr val="lt2"/>
                </a:solidFill>
              </a:defRPr>
            </a:lvl7pPr>
            <a:lvl8pPr lvl="7" rtl="0">
              <a:spcBef>
                <a:spcPts val="1000"/>
              </a:spcBef>
              <a:spcAft>
                <a:spcPts val="0"/>
              </a:spcAft>
              <a:buClr>
                <a:schemeClr val="lt2"/>
              </a:buClr>
              <a:buSzPts val="2800"/>
              <a:buNone/>
              <a:defRPr sz="2800">
                <a:solidFill>
                  <a:schemeClr val="lt2"/>
                </a:solidFill>
              </a:defRPr>
            </a:lvl8pPr>
            <a:lvl9pPr lvl="8" rtl="0">
              <a:spcBef>
                <a:spcPts val="1000"/>
              </a:spcBef>
              <a:spcAft>
                <a:spcPts val="1000"/>
              </a:spcAft>
              <a:buClr>
                <a:schemeClr val="lt2"/>
              </a:buClr>
              <a:buSzPts val="2800"/>
              <a:buNone/>
              <a:defRPr sz="2800">
                <a:solidFill>
                  <a:schemeClr val="lt2"/>
                </a:solidFill>
              </a:defRPr>
            </a:lvl9pPr>
          </a:lstStyle>
          <a:p>
            <a:endParaRPr/>
          </a:p>
        </p:txBody>
      </p:sp>
      <p:grpSp>
        <p:nvGrpSpPr>
          <p:cNvPr id="17" name="Google Shape;17;p3"/>
          <p:cNvGrpSpPr/>
          <p:nvPr/>
        </p:nvGrpSpPr>
        <p:grpSpPr>
          <a:xfrm>
            <a:off x="-5" y="-4"/>
            <a:ext cx="3882108" cy="2241339"/>
            <a:chOff x="-5" y="-4"/>
            <a:chExt cx="3882108" cy="2241339"/>
          </a:xfrm>
        </p:grpSpPr>
        <p:sp>
          <p:nvSpPr>
            <p:cNvPr id="18" name="Google Shape;18;p3"/>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3"/>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 name="Google Shape;20;p3"/>
          <p:cNvGrpSpPr/>
          <p:nvPr/>
        </p:nvGrpSpPr>
        <p:grpSpPr>
          <a:xfrm>
            <a:off x="6975702" y="3891625"/>
            <a:ext cx="2167839" cy="1251620"/>
            <a:chOff x="6975702" y="3891625"/>
            <a:chExt cx="2167839" cy="1251620"/>
          </a:xfrm>
        </p:grpSpPr>
        <p:sp>
          <p:nvSpPr>
            <p:cNvPr id="21" name="Google Shape;21;p3"/>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3"/>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5" y="-4"/>
            <a:ext cx="3882108" cy="2241339"/>
            <a:chOff x="-5" y="-4"/>
            <a:chExt cx="3882108" cy="2241339"/>
          </a:xfrm>
        </p:grpSpPr>
        <p:sp>
          <p:nvSpPr>
            <p:cNvPr id="32" name="Google Shape;32;p5"/>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5"/>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 name="Google Shape;34;p5"/>
          <p:cNvGrpSpPr/>
          <p:nvPr/>
        </p:nvGrpSpPr>
        <p:grpSpPr>
          <a:xfrm>
            <a:off x="6975702" y="3891625"/>
            <a:ext cx="2167839" cy="1251620"/>
            <a:chOff x="6975702" y="3891625"/>
            <a:chExt cx="2167839" cy="1251620"/>
          </a:xfrm>
        </p:grpSpPr>
        <p:sp>
          <p:nvSpPr>
            <p:cNvPr id="35" name="Google Shape;35;p5"/>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5"/>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 name="Google Shape;37;p5"/>
          <p:cNvSpPr txBox="1">
            <a:spLocks noGrp="1"/>
          </p:cNvSpPr>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8" name="Google Shape;38;p5"/>
          <p:cNvSpPr txBox="1">
            <a:spLocks noGrp="1"/>
          </p:cNvSpPr>
          <p:nvPr>
            <p:ph type="body" idx="1"/>
          </p:nvPr>
        </p:nvSpPr>
        <p:spPr>
          <a:xfrm>
            <a:off x="855300" y="1627900"/>
            <a:ext cx="7433400" cy="27600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1000"/>
              </a:spcBef>
              <a:spcAft>
                <a:spcPts val="0"/>
              </a:spcAft>
              <a:buSzPts val="2400"/>
              <a:buChar char="⌾"/>
              <a:defRPr/>
            </a:lvl2pPr>
            <a:lvl3pPr marL="1371600" lvl="2" indent="-381000" rtl="0">
              <a:spcBef>
                <a:spcPts val="1000"/>
              </a:spcBef>
              <a:spcAft>
                <a:spcPts val="0"/>
              </a:spcAft>
              <a:buSzPts val="2400"/>
              <a:buChar char="•"/>
              <a:defRPr/>
            </a:lvl3pPr>
            <a:lvl4pPr marL="1828800" lvl="3" indent="-381000" rtl="0">
              <a:spcBef>
                <a:spcPts val="1000"/>
              </a:spcBef>
              <a:spcAft>
                <a:spcPts val="0"/>
              </a:spcAft>
              <a:buSzPts val="2400"/>
              <a:buChar char="●"/>
              <a:defRPr/>
            </a:lvl4pPr>
            <a:lvl5pPr marL="2286000" lvl="4" indent="-381000" rtl="0">
              <a:spcBef>
                <a:spcPts val="1000"/>
              </a:spcBef>
              <a:spcAft>
                <a:spcPts val="0"/>
              </a:spcAft>
              <a:buSzPts val="2400"/>
              <a:buChar char="○"/>
              <a:defRPr/>
            </a:lvl5pPr>
            <a:lvl6pPr marL="2743200" lvl="5" indent="-381000" rtl="0">
              <a:spcBef>
                <a:spcPts val="1000"/>
              </a:spcBef>
              <a:spcAft>
                <a:spcPts val="0"/>
              </a:spcAft>
              <a:buSzPts val="2400"/>
              <a:buChar char="■"/>
              <a:defRPr/>
            </a:lvl6pPr>
            <a:lvl7pPr marL="3200400" lvl="6" indent="-381000" rtl="0">
              <a:spcBef>
                <a:spcPts val="1000"/>
              </a:spcBef>
              <a:spcAft>
                <a:spcPts val="0"/>
              </a:spcAft>
              <a:buSzPts val="2400"/>
              <a:buChar char="●"/>
              <a:defRPr/>
            </a:lvl7pPr>
            <a:lvl8pPr marL="3657600" lvl="7" indent="-381000" rtl="0">
              <a:spcBef>
                <a:spcPts val="1000"/>
              </a:spcBef>
              <a:spcAft>
                <a:spcPts val="0"/>
              </a:spcAft>
              <a:buSzPts val="2400"/>
              <a:buChar char="○"/>
              <a:defRPr/>
            </a:lvl8pPr>
            <a:lvl9pPr marL="4114800" lvl="8" indent="-381000" rtl="0">
              <a:spcBef>
                <a:spcPts val="1000"/>
              </a:spcBef>
              <a:spcAft>
                <a:spcPts val="1000"/>
              </a:spcAft>
              <a:buSzPts val="2400"/>
              <a:buChar char="■"/>
              <a:defRPr/>
            </a:lvl9pPr>
          </a:lstStyle>
          <a:p>
            <a:endParaRPr/>
          </a:p>
        </p:txBody>
      </p:sp>
      <p:sp>
        <p:nvSpPr>
          <p:cNvPr id="39" name="Google Shape;39;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0"/>
        <p:cNvGrpSpPr/>
        <p:nvPr/>
      </p:nvGrpSpPr>
      <p:grpSpPr>
        <a:xfrm>
          <a:off x="0" y="0"/>
          <a:ext cx="0" cy="0"/>
          <a:chOff x="0" y="0"/>
          <a:chExt cx="0" cy="0"/>
        </a:xfrm>
      </p:grpSpPr>
      <p:grpSp>
        <p:nvGrpSpPr>
          <p:cNvPr id="41" name="Google Shape;41;p6"/>
          <p:cNvGrpSpPr/>
          <p:nvPr/>
        </p:nvGrpSpPr>
        <p:grpSpPr>
          <a:xfrm>
            <a:off x="-5" y="-4"/>
            <a:ext cx="3882108" cy="2241339"/>
            <a:chOff x="-5" y="-4"/>
            <a:chExt cx="3882108" cy="2241339"/>
          </a:xfrm>
        </p:grpSpPr>
        <p:sp>
          <p:nvSpPr>
            <p:cNvPr id="42" name="Google Shape;42;p6"/>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6"/>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 name="Google Shape;44;p6"/>
          <p:cNvGrpSpPr/>
          <p:nvPr/>
        </p:nvGrpSpPr>
        <p:grpSpPr>
          <a:xfrm>
            <a:off x="6975702" y="3891625"/>
            <a:ext cx="2167839" cy="1251620"/>
            <a:chOff x="6975702" y="3891625"/>
            <a:chExt cx="2167839" cy="1251620"/>
          </a:xfrm>
        </p:grpSpPr>
        <p:sp>
          <p:nvSpPr>
            <p:cNvPr id="45" name="Google Shape;45;p6"/>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6"/>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 name="Google Shape;47;p6"/>
          <p:cNvSpPr txBox="1">
            <a:spLocks noGrp="1"/>
          </p:cNvSpPr>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48" name="Google Shape;48;p6"/>
          <p:cNvSpPr txBox="1">
            <a:spLocks noGrp="1"/>
          </p:cNvSpPr>
          <p:nvPr>
            <p:ph type="body" idx="1"/>
          </p:nvPr>
        </p:nvSpPr>
        <p:spPr>
          <a:xfrm>
            <a:off x="855275" y="1627900"/>
            <a:ext cx="3473100" cy="28704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49" name="Google Shape;49;p6"/>
          <p:cNvSpPr txBox="1">
            <a:spLocks noGrp="1"/>
          </p:cNvSpPr>
          <p:nvPr>
            <p:ph type="body" idx="2"/>
          </p:nvPr>
        </p:nvSpPr>
        <p:spPr>
          <a:xfrm>
            <a:off x="4815599" y="1627900"/>
            <a:ext cx="3473100" cy="28704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50" name="Google Shape;50;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1"/>
        <p:cNvGrpSpPr/>
        <p:nvPr/>
      </p:nvGrpSpPr>
      <p:grpSpPr>
        <a:xfrm>
          <a:off x="0" y="0"/>
          <a:ext cx="0" cy="0"/>
          <a:chOff x="0" y="0"/>
          <a:chExt cx="0" cy="0"/>
        </a:xfrm>
      </p:grpSpPr>
      <p:grpSp>
        <p:nvGrpSpPr>
          <p:cNvPr id="52" name="Google Shape;52;p7"/>
          <p:cNvGrpSpPr/>
          <p:nvPr/>
        </p:nvGrpSpPr>
        <p:grpSpPr>
          <a:xfrm>
            <a:off x="-5" y="-4"/>
            <a:ext cx="3882108" cy="2241339"/>
            <a:chOff x="-5" y="-4"/>
            <a:chExt cx="3882108" cy="2241339"/>
          </a:xfrm>
        </p:grpSpPr>
        <p:sp>
          <p:nvSpPr>
            <p:cNvPr id="53" name="Google Shape;53;p7"/>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7"/>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7"/>
          <p:cNvGrpSpPr/>
          <p:nvPr/>
        </p:nvGrpSpPr>
        <p:grpSpPr>
          <a:xfrm>
            <a:off x="6975702" y="3891625"/>
            <a:ext cx="2167839" cy="1251620"/>
            <a:chOff x="6975702" y="3891625"/>
            <a:chExt cx="2167839" cy="1251620"/>
          </a:xfrm>
        </p:grpSpPr>
        <p:sp>
          <p:nvSpPr>
            <p:cNvPr id="56" name="Google Shape;56;p7"/>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7"/>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58;p7"/>
          <p:cNvSpPr txBox="1">
            <a:spLocks noGrp="1"/>
          </p:cNvSpPr>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9" name="Google Shape;59;p7"/>
          <p:cNvSpPr txBox="1">
            <a:spLocks noGrp="1"/>
          </p:cNvSpPr>
          <p:nvPr>
            <p:ph type="body" idx="1"/>
          </p:nvPr>
        </p:nvSpPr>
        <p:spPr>
          <a:xfrm>
            <a:off x="855300" y="1627900"/>
            <a:ext cx="2315700" cy="2870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60" name="Google Shape;60;p7"/>
          <p:cNvSpPr txBox="1">
            <a:spLocks noGrp="1"/>
          </p:cNvSpPr>
          <p:nvPr>
            <p:ph type="body" idx="2"/>
          </p:nvPr>
        </p:nvSpPr>
        <p:spPr>
          <a:xfrm>
            <a:off x="3414199" y="1627900"/>
            <a:ext cx="2315700" cy="2870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61" name="Google Shape;61;p7"/>
          <p:cNvSpPr txBox="1">
            <a:spLocks noGrp="1"/>
          </p:cNvSpPr>
          <p:nvPr>
            <p:ph type="body" idx="3"/>
          </p:nvPr>
        </p:nvSpPr>
        <p:spPr>
          <a:xfrm>
            <a:off x="5973097" y="1627900"/>
            <a:ext cx="2315700" cy="2870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62" name="Google Shape;62;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grpSp>
        <p:nvGrpSpPr>
          <p:cNvPr id="64" name="Google Shape;64;p8"/>
          <p:cNvGrpSpPr/>
          <p:nvPr/>
        </p:nvGrpSpPr>
        <p:grpSpPr>
          <a:xfrm>
            <a:off x="-5" y="-4"/>
            <a:ext cx="3882108" cy="2241339"/>
            <a:chOff x="-5" y="-4"/>
            <a:chExt cx="3882108" cy="2241339"/>
          </a:xfrm>
        </p:grpSpPr>
        <p:sp>
          <p:nvSpPr>
            <p:cNvPr id="65" name="Google Shape;65;p8"/>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8"/>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 name="Google Shape;67;p8"/>
          <p:cNvGrpSpPr/>
          <p:nvPr/>
        </p:nvGrpSpPr>
        <p:grpSpPr>
          <a:xfrm>
            <a:off x="6975702" y="3891625"/>
            <a:ext cx="2167839" cy="1251620"/>
            <a:chOff x="6975702" y="3891625"/>
            <a:chExt cx="2167839" cy="1251620"/>
          </a:xfrm>
        </p:grpSpPr>
        <p:sp>
          <p:nvSpPr>
            <p:cNvPr id="68" name="Google Shape;68;p8"/>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8"/>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0" name="Google Shape;70;p8"/>
          <p:cNvSpPr txBox="1">
            <a:spLocks noGrp="1"/>
          </p:cNvSpPr>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71" name="Google Shape;71;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Color background">
  <p:cSld name="BLANK_1">
    <p:bg>
      <p:bgPr>
        <a:gradFill>
          <a:gsLst>
            <a:gs pos="0">
              <a:schemeClr val="accent4"/>
            </a:gs>
            <a:gs pos="26000">
              <a:schemeClr val="accent3"/>
            </a:gs>
            <a:gs pos="78000">
              <a:schemeClr val="accent2"/>
            </a:gs>
            <a:gs pos="100000">
              <a:schemeClr val="accent1"/>
            </a:gs>
          </a:gsLst>
          <a:lin ang="2698631" scaled="0"/>
        </a:gradFill>
        <a:effectLst/>
      </p:bgPr>
    </p:bg>
    <p:spTree>
      <p:nvGrpSpPr>
        <p:cNvPr id="1" name="Shape 86"/>
        <p:cNvGrpSpPr/>
        <p:nvPr/>
      </p:nvGrpSpPr>
      <p:grpSpPr>
        <a:xfrm>
          <a:off x="0" y="0"/>
          <a:ext cx="0" cy="0"/>
          <a:chOff x="0" y="0"/>
          <a:chExt cx="0" cy="0"/>
        </a:xfrm>
      </p:grpSpPr>
      <p:sp>
        <p:nvSpPr>
          <p:cNvPr id="87" name="Google Shape;87;p11"/>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1"/>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
        <p:nvSpPr>
          <p:cNvPr id="90" name="Google Shape;90;p11"/>
          <p:cNvSpPr/>
          <p:nvPr/>
        </p:nvSpPr>
        <p:spPr>
          <a:xfrm>
            <a:off x="-6639" y="-3725"/>
            <a:ext cx="9157265" cy="5150962"/>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33400" cy="497100"/>
          </a:xfrm>
          <a:prstGeom prst="rect">
            <a:avLst/>
          </a:prstGeom>
          <a:noFill/>
          <a:ln>
            <a:noFill/>
          </a:ln>
          <a:effectLst>
            <a:outerShdw dist="9525" dir="16200000" algn="bl" rotWithShape="0">
              <a:schemeClr val="lt1">
                <a:alpha val="35000"/>
              </a:schemeClr>
            </a:outerShdw>
          </a:effectLst>
        </p:spPr>
        <p:txBody>
          <a:bodyPr spcFirstLastPara="1" wrap="square" lIns="0" tIns="0" rIns="0" bIns="0" anchor="t" anchorCtr="0">
            <a:noAutofit/>
          </a:bodyPr>
          <a:lstStyle>
            <a:lvl1pPr lvl="0"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1pPr>
            <a:lvl2pPr lvl="1"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2pPr>
            <a:lvl3pPr lvl="2"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3pPr>
            <a:lvl4pPr lvl="3"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4pPr>
            <a:lvl5pPr lvl="4"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5pPr>
            <a:lvl6pPr lvl="5"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6pPr>
            <a:lvl7pPr lvl="6"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7pPr>
            <a:lvl8pPr lvl="7"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8pPr>
            <a:lvl9pPr lvl="8"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855300" y="1627900"/>
            <a:ext cx="7433400" cy="2760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3"/>
              </a:buClr>
              <a:buSzPts val="2400"/>
              <a:buFont typeface="Titillium Web"/>
              <a:buChar char="⦿"/>
              <a:defRPr sz="2400">
                <a:solidFill>
                  <a:schemeClr val="dk2"/>
                </a:solidFill>
                <a:latin typeface="Titillium Web"/>
                <a:ea typeface="Titillium Web"/>
                <a:cs typeface="Titillium Web"/>
                <a:sym typeface="Titillium Web"/>
              </a:defRPr>
            </a:lvl1pPr>
            <a:lvl2pPr marL="914400" lvl="1" indent="-381000" rtl="0">
              <a:lnSpc>
                <a:spcPct val="115000"/>
              </a:lnSpc>
              <a:spcBef>
                <a:spcPts val="1000"/>
              </a:spcBef>
              <a:spcAft>
                <a:spcPts val="0"/>
              </a:spcAft>
              <a:buClr>
                <a:schemeClr val="accent4"/>
              </a:buClr>
              <a:buSzPts val="2400"/>
              <a:buFont typeface="Titillium Web"/>
              <a:buChar char="⌾"/>
              <a:defRPr sz="2400">
                <a:solidFill>
                  <a:schemeClr val="dk2"/>
                </a:solidFill>
                <a:latin typeface="Titillium Web"/>
                <a:ea typeface="Titillium Web"/>
                <a:cs typeface="Titillium Web"/>
                <a:sym typeface="Titillium Web"/>
              </a:defRPr>
            </a:lvl2pPr>
            <a:lvl3pPr marL="1371600" lvl="2" indent="-381000" rtl="0">
              <a:lnSpc>
                <a:spcPct val="115000"/>
              </a:lnSpc>
              <a:spcBef>
                <a:spcPts val="1000"/>
              </a:spcBef>
              <a:spcAft>
                <a:spcPts val="0"/>
              </a:spcAft>
              <a:buClr>
                <a:schemeClr val="accent5"/>
              </a:buClr>
              <a:buSzPts val="2400"/>
              <a:buFont typeface="Titillium Web"/>
              <a:buChar char="•"/>
              <a:defRPr sz="2400">
                <a:solidFill>
                  <a:schemeClr val="dk2"/>
                </a:solidFill>
                <a:latin typeface="Titillium Web"/>
                <a:ea typeface="Titillium Web"/>
                <a:cs typeface="Titillium Web"/>
                <a:sym typeface="Titillium Web"/>
              </a:defRPr>
            </a:lvl3pPr>
            <a:lvl4pPr marL="1828800" lvl="3" indent="-381000" rtl="0">
              <a:lnSpc>
                <a:spcPct val="115000"/>
              </a:lnSpc>
              <a:spcBef>
                <a:spcPts val="1000"/>
              </a:spcBef>
              <a:spcAft>
                <a:spcPts val="0"/>
              </a:spcAft>
              <a:buClr>
                <a:schemeClr val="accent6"/>
              </a:buClr>
              <a:buSzPts val="2400"/>
              <a:buFont typeface="Titillium Web"/>
              <a:buChar char="●"/>
              <a:defRPr sz="2400">
                <a:solidFill>
                  <a:schemeClr val="dk2"/>
                </a:solidFill>
                <a:latin typeface="Titillium Web"/>
                <a:ea typeface="Titillium Web"/>
                <a:cs typeface="Titillium Web"/>
                <a:sym typeface="Titillium Web"/>
              </a:defRPr>
            </a:lvl4pPr>
            <a:lvl5pPr marL="2286000" lvl="4" indent="-381000" rtl="0">
              <a:lnSpc>
                <a:spcPct val="115000"/>
              </a:lnSpc>
              <a:spcBef>
                <a:spcPts val="1000"/>
              </a:spcBef>
              <a:spcAft>
                <a:spcPts val="0"/>
              </a:spcAft>
              <a:buClr>
                <a:schemeClr val="dk2"/>
              </a:buClr>
              <a:buSzPts val="2400"/>
              <a:buFont typeface="Titillium Web"/>
              <a:buChar char="○"/>
              <a:defRPr sz="2400">
                <a:solidFill>
                  <a:schemeClr val="dk2"/>
                </a:solidFill>
                <a:latin typeface="Titillium Web"/>
                <a:ea typeface="Titillium Web"/>
                <a:cs typeface="Titillium Web"/>
                <a:sym typeface="Titillium Web"/>
              </a:defRPr>
            </a:lvl5pPr>
            <a:lvl6pPr marL="2743200" lvl="5" indent="-381000" rtl="0">
              <a:lnSpc>
                <a:spcPct val="115000"/>
              </a:lnSpc>
              <a:spcBef>
                <a:spcPts val="1000"/>
              </a:spcBef>
              <a:spcAft>
                <a:spcPts val="0"/>
              </a:spcAft>
              <a:buClr>
                <a:schemeClr val="dk2"/>
              </a:buClr>
              <a:buSzPts val="2400"/>
              <a:buFont typeface="Titillium Web"/>
              <a:buChar char="■"/>
              <a:defRPr sz="2400">
                <a:solidFill>
                  <a:schemeClr val="dk2"/>
                </a:solidFill>
                <a:latin typeface="Titillium Web"/>
                <a:ea typeface="Titillium Web"/>
                <a:cs typeface="Titillium Web"/>
                <a:sym typeface="Titillium Web"/>
              </a:defRPr>
            </a:lvl6pPr>
            <a:lvl7pPr marL="3200400" lvl="6" indent="-381000" rtl="0">
              <a:lnSpc>
                <a:spcPct val="115000"/>
              </a:lnSpc>
              <a:spcBef>
                <a:spcPts val="1000"/>
              </a:spcBef>
              <a:spcAft>
                <a:spcPts val="0"/>
              </a:spcAft>
              <a:buClr>
                <a:schemeClr val="dk2"/>
              </a:buClr>
              <a:buSzPts val="2400"/>
              <a:buFont typeface="Titillium Web"/>
              <a:buChar char="●"/>
              <a:defRPr sz="2400">
                <a:solidFill>
                  <a:schemeClr val="dk2"/>
                </a:solidFill>
                <a:latin typeface="Titillium Web"/>
                <a:ea typeface="Titillium Web"/>
                <a:cs typeface="Titillium Web"/>
                <a:sym typeface="Titillium Web"/>
              </a:defRPr>
            </a:lvl7pPr>
            <a:lvl8pPr marL="3657600" lvl="7" indent="-381000" rtl="0">
              <a:lnSpc>
                <a:spcPct val="115000"/>
              </a:lnSpc>
              <a:spcBef>
                <a:spcPts val="1000"/>
              </a:spcBef>
              <a:spcAft>
                <a:spcPts val="0"/>
              </a:spcAft>
              <a:buClr>
                <a:schemeClr val="dk2"/>
              </a:buClr>
              <a:buSzPts val="2400"/>
              <a:buFont typeface="Titillium Web"/>
              <a:buChar char="○"/>
              <a:defRPr sz="2400">
                <a:solidFill>
                  <a:schemeClr val="dk2"/>
                </a:solidFill>
                <a:latin typeface="Titillium Web"/>
                <a:ea typeface="Titillium Web"/>
                <a:cs typeface="Titillium Web"/>
                <a:sym typeface="Titillium Web"/>
              </a:defRPr>
            </a:lvl8pPr>
            <a:lvl9pPr marL="4114800" lvl="8" indent="-381000" rtl="0">
              <a:lnSpc>
                <a:spcPct val="115000"/>
              </a:lnSpc>
              <a:spcBef>
                <a:spcPts val="1000"/>
              </a:spcBef>
              <a:spcAft>
                <a:spcPts val="1000"/>
              </a:spcAft>
              <a:buClr>
                <a:schemeClr val="dk2"/>
              </a:buClr>
              <a:buSzPts val="2400"/>
              <a:buFont typeface="Titillium Web"/>
              <a:buChar char="■"/>
              <a:defRPr sz="2400">
                <a:solidFill>
                  <a:schemeClr val="dk2"/>
                </a:solidFill>
                <a:latin typeface="Titillium Web"/>
                <a:ea typeface="Titillium Web"/>
                <a:cs typeface="Titillium Web"/>
                <a:sym typeface="Titillium Web"/>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5000"/>
              </a:schemeClr>
            </a:outerShdw>
          </a:effectLst>
        </p:spPr>
        <p:txBody>
          <a:bodyPr spcFirstLastPara="1" wrap="square" lIns="0" tIns="0" rIns="0" bIns="0" anchor="ctr" anchorCtr="0">
            <a:noAutofit/>
          </a:bodyPr>
          <a:lstStyle>
            <a:lvl1pPr marL="0" marR="0" lvl="0"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1pPr>
            <a:lvl2pPr marL="0" marR="0" lvl="1"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2pPr>
            <a:lvl3pPr marL="0" marR="0" lvl="2"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3pPr>
            <a:lvl4pPr marL="0" marR="0" lvl="3"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4pPr>
            <a:lvl5pPr marL="0" marR="0" lvl="4"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5pPr>
            <a:lvl6pPr marL="0" marR="0" lvl="5"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6pPr>
            <a:lvl7pPr marL="0" marR="0" lvl="6"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7pPr>
            <a:lvl8pPr marL="0" marR="0" lvl="7"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8pPr>
            <a:lvl9pPr marL="0" marR="0" lvl="8"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9pPr>
          </a:lstStyle>
          <a:p>
            <a:pPr marL="0" lvl="0" indent="0" algn="r" rtl="0">
              <a:spcBef>
                <a:spcPts val="0"/>
              </a:spcBef>
              <a:spcAft>
                <a:spcPts val="0"/>
              </a:spcAft>
              <a:buClr>
                <a:schemeClr val="lt1"/>
              </a:buClr>
              <a:buSzPts val="1200"/>
              <a:buFont typeface="Titillium Web"/>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package" Target="../embeddings/Microsoft_Excel_Worksheet.xlsx"/><Relationship Id="rId3" Type="http://schemas.openxmlformats.org/officeDocument/2006/relationships/package" Target="../embeddings/Microsoft_Word_Document2.docx"/><Relationship Id="rId7" Type="http://schemas.openxmlformats.org/officeDocument/2006/relationships/package" Target="../embeddings/Microsoft_Word_Document4.docx"/><Relationship Id="rId12"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4.emf"/><Relationship Id="rId11" Type="http://schemas.openxmlformats.org/officeDocument/2006/relationships/package" Target="../embeddings/Microsoft_Word_Document6.docx"/><Relationship Id="rId5" Type="http://schemas.openxmlformats.org/officeDocument/2006/relationships/package" Target="../embeddings/Microsoft_Word_Document3.docx"/><Relationship Id="rId10" Type="http://schemas.openxmlformats.org/officeDocument/2006/relationships/image" Target="../media/image6.emf"/><Relationship Id="rId4" Type="http://schemas.openxmlformats.org/officeDocument/2006/relationships/image" Target="../media/image3.emf"/><Relationship Id="rId9" Type="http://schemas.openxmlformats.org/officeDocument/2006/relationships/package" Target="../embeddings/Microsoft_Word_Document5.docx"/><Relationship Id="rId14" Type="http://schemas.openxmlformats.org/officeDocument/2006/relationships/image" Target="../media/image8.emf"/></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package" Target="../embeddings/Microsoft_Word_Document7.docx"/><Relationship Id="rId7" Type="http://schemas.openxmlformats.org/officeDocument/2006/relationships/package" Target="../embeddings/Microsoft_Word_Document9.docx"/><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2.emf"/><Relationship Id="rId5" Type="http://schemas.openxmlformats.org/officeDocument/2006/relationships/package" Target="../embeddings/Microsoft_Word_Document8.docx"/><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package" Target="../embeddings/Microsoft_Word_Document15.docx"/><Relationship Id="rId3" Type="http://schemas.openxmlformats.org/officeDocument/2006/relationships/package" Target="../embeddings/Microsoft_Word_Document10.docx"/><Relationship Id="rId7" Type="http://schemas.openxmlformats.org/officeDocument/2006/relationships/package" Target="../embeddings/Microsoft_Excel_Worksheet12.xlsx"/><Relationship Id="rId12" Type="http://schemas.openxmlformats.org/officeDocument/2006/relationships/image" Target="../media/image16.emf"/><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11.emf"/><Relationship Id="rId11" Type="http://schemas.openxmlformats.org/officeDocument/2006/relationships/package" Target="../embeddings/Microsoft_Word_Document14.docx"/><Relationship Id="rId5" Type="http://schemas.openxmlformats.org/officeDocument/2006/relationships/package" Target="../embeddings/Microsoft_Word_Document11.docx"/><Relationship Id="rId10" Type="http://schemas.openxmlformats.org/officeDocument/2006/relationships/image" Target="../media/image15.emf"/><Relationship Id="rId4" Type="http://schemas.openxmlformats.org/officeDocument/2006/relationships/image" Target="../media/image13.emf"/><Relationship Id="rId9" Type="http://schemas.openxmlformats.org/officeDocument/2006/relationships/package" Target="../embeddings/Microsoft_Word_Document13.docx"/><Relationship Id="rId14" Type="http://schemas.openxmlformats.org/officeDocument/2006/relationships/image" Target="../media/image17.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Word_Document16.docx"/><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Word_Document.docx"/><Relationship Id="rId1" Type="http://schemas.openxmlformats.org/officeDocument/2006/relationships/slideLayout" Target="../slideLayouts/slideLayout6.xml"/><Relationship Id="rId5" Type="http://schemas.openxmlformats.org/officeDocument/2006/relationships/image" Target="../media/image2.emf"/><Relationship Id="rId4" Type="http://schemas.openxmlformats.org/officeDocument/2006/relationships/package" Target="../embeddings/Microsoft_Word_Document1.docx"/></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2"/>
          <p:cNvSpPr txBox="1">
            <a:spLocks noGrp="1"/>
          </p:cNvSpPr>
          <p:nvPr>
            <p:ph type="ctrTitle"/>
          </p:nvPr>
        </p:nvSpPr>
        <p:spPr>
          <a:xfrm>
            <a:off x="429834" y="1537060"/>
            <a:ext cx="6470400" cy="1705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Air Canvas Drawing </a:t>
            </a:r>
            <a:r>
              <a:rPr lang="en-US" dirty="0">
                <a:latin typeface="Times New Roman" panose="02020603050405020304" pitchFamily="18" charset="0"/>
                <a:cs typeface="Times New Roman" panose="02020603050405020304" pitchFamily="18" charset="0"/>
              </a:rPr>
              <a:t>I</a:t>
            </a:r>
            <a:r>
              <a:rPr lang="en" dirty="0">
                <a:latin typeface="Times New Roman" panose="02020603050405020304" pitchFamily="18" charset="0"/>
                <a:cs typeface="Times New Roman" panose="02020603050405020304" pitchFamily="18" charset="0"/>
              </a:rPr>
              <a:t>n Air using AI</a:t>
            </a:r>
            <a:endParaRPr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E49D3C6-BF91-CFF5-244F-FEF798F1FD41}"/>
              </a:ext>
            </a:extLst>
          </p:cNvPr>
          <p:cNvSpPr txBox="1"/>
          <p:nvPr/>
        </p:nvSpPr>
        <p:spPr>
          <a:xfrm>
            <a:off x="3665034" y="3962400"/>
            <a:ext cx="4341542" cy="954107"/>
          </a:xfrm>
          <a:prstGeom prst="rect">
            <a:avLst/>
          </a:prstGeom>
          <a:noFill/>
        </p:spPr>
        <p:txBody>
          <a:bodyPr wrap="square" rtlCol="0">
            <a:spAutoFit/>
          </a:bodyPr>
          <a:lstStyle/>
          <a:p>
            <a:r>
              <a:rPr lang="en-CA" dirty="0">
                <a:latin typeface="Times New Roman" panose="02020603050405020304" pitchFamily="18" charset="0"/>
                <a:cs typeface="Times New Roman" panose="02020603050405020304" pitchFamily="18" charset="0"/>
              </a:rPr>
              <a:t>Mohammed Indorewala</a:t>
            </a:r>
          </a:p>
          <a:p>
            <a:r>
              <a:rPr lang="en-CA" dirty="0">
                <a:latin typeface="Times New Roman" panose="02020603050405020304" pitchFamily="18" charset="0"/>
                <a:cs typeface="Times New Roman" panose="02020603050405020304" pitchFamily="18" charset="0"/>
              </a:rPr>
              <a:t>Shoaib Ahmed</a:t>
            </a:r>
          </a:p>
          <a:p>
            <a:r>
              <a:rPr lang="en-CA" dirty="0">
                <a:latin typeface="Times New Roman" panose="02020603050405020304" pitchFamily="18" charset="0"/>
                <a:cs typeface="Times New Roman" panose="02020603050405020304" pitchFamily="18" charset="0"/>
              </a:rPr>
              <a:t>Mohammed Abdul Irfan</a:t>
            </a:r>
          </a:p>
          <a:p>
            <a:r>
              <a:rPr lang="en-CA" dirty="0">
                <a:latin typeface="Times New Roman" panose="02020603050405020304" pitchFamily="18" charset="0"/>
                <a:cs typeface="Times New Roman" panose="02020603050405020304" pitchFamily="18" charset="0"/>
              </a:rPr>
              <a:t>Palak Patel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0"/>
          <p:cNvSpPr txBox="1">
            <a:spLocks noGrp="1"/>
          </p:cNvSpPr>
          <p:nvPr>
            <p:ph type="title"/>
          </p:nvPr>
        </p:nvSpPr>
        <p:spPr>
          <a:xfrm>
            <a:off x="1196283" y="776527"/>
            <a:ext cx="7514581"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200" dirty="0">
                <a:latin typeface="Times New Roman" panose="02020603050405020304" pitchFamily="18" charset="0"/>
                <a:cs typeface="Times New Roman" panose="02020603050405020304" pitchFamily="18" charset="0"/>
              </a:rPr>
              <a:t>Documents related to Project Planning</a:t>
            </a:r>
            <a:endParaRPr sz="3200" dirty="0">
              <a:latin typeface="Times New Roman" panose="02020603050405020304" pitchFamily="18" charset="0"/>
              <a:cs typeface="Times New Roman" panose="02020603050405020304" pitchFamily="18" charset="0"/>
            </a:endParaRPr>
          </a:p>
        </p:txBody>
      </p:sp>
      <p:sp>
        <p:nvSpPr>
          <p:cNvPr id="168" name="Google Shape;168;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graphicFrame>
        <p:nvGraphicFramePr>
          <p:cNvPr id="2" name="Object 1">
            <a:extLst>
              <a:ext uri="{FF2B5EF4-FFF2-40B4-BE49-F238E27FC236}">
                <a16:creationId xmlns:a16="http://schemas.microsoft.com/office/drawing/2014/main" id="{49651555-670A-3E18-2215-7C5FDF41DE86}"/>
              </a:ext>
            </a:extLst>
          </p:cNvPr>
          <p:cNvGraphicFramePr>
            <a:graphicFrameLocks noChangeAspect="1"/>
          </p:cNvGraphicFramePr>
          <p:nvPr>
            <p:extLst>
              <p:ext uri="{D42A27DB-BD31-4B8C-83A1-F6EECF244321}">
                <p14:modId xmlns:p14="http://schemas.microsoft.com/office/powerpoint/2010/main" val="50940276"/>
              </p:ext>
            </p:extLst>
          </p:nvPr>
        </p:nvGraphicFramePr>
        <p:xfrm>
          <a:off x="1573919" y="1399025"/>
          <a:ext cx="1776107" cy="1538677"/>
        </p:xfrm>
        <a:graphic>
          <a:graphicData uri="http://schemas.openxmlformats.org/presentationml/2006/ole">
            <mc:AlternateContent xmlns:mc="http://schemas.openxmlformats.org/markup-compatibility/2006">
              <mc:Choice xmlns:v="urn:schemas-microsoft-com:vml" Requires="v">
                <p:oleObj name="Document" showAsIcon="1" r:id="rId3" imgW="914400" imgH="792417" progId="Word.Document.12">
                  <p:embed/>
                </p:oleObj>
              </mc:Choice>
              <mc:Fallback>
                <p:oleObj name="Document" showAsIcon="1" r:id="rId3" imgW="914400" imgH="792417" progId="Word.Document.12">
                  <p:embed/>
                  <p:pic>
                    <p:nvPicPr>
                      <p:cNvPr id="0" name=""/>
                      <p:cNvPicPr/>
                      <p:nvPr/>
                    </p:nvPicPr>
                    <p:blipFill>
                      <a:blip r:embed="rId4"/>
                      <a:stretch>
                        <a:fillRect/>
                      </a:stretch>
                    </p:blipFill>
                    <p:spPr>
                      <a:xfrm>
                        <a:off x="1573919" y="1399025"/>
                        <a:ext cx="1776107" cy="1538677"/>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253F6FE3-2E1F-BE3E-A2DB-861F687430A5}"/>
              </a:ext>
            </a:extLst>
          </p:cNvPr>
          <p:cNvGraphicFramePr>
            <a:graphicFrameLocks noChangeAspect="1"/>
          </p:cNvGraphicFramePr>
          <p:nvPr>
            <p:extLst>
              <p:ext uri="{D42A27DB-BD31-4B8C-83A1-F6EECF244321}">
                <p14:modId xmlns:p14="http://schemas.microsoft.com/office/powerpoint/2010/main" val="3599481780"/>
              </p:ext>
            </p:extLst>
          </p:nvPr>
        </p:nvGraphicFramePr>
        <p:xfrm>
          <a:off x="3531974" y="1442101"/>
          <a:ext cx="1450975" cy="1205107"/>
        </p:xfrm>
        <a:graphic>
          <a:graphicData uri="http://schemas.openxmlformats.org/presentationml/2006/ole">
            <mc:AlternateContent xmlns:mc="http://schemas.openxmlformats.org/markup-compatibility/2006">
              <mc:Choice xmlns:v="urn:schemas-microsoft-com:vml" Requires="v">
                <p:oleObj name="Document" showAsIcon="1" r:id="rId5" imgW="914400" imgH="792417" progId="Word.Document.12">
                  <p:embed/>
                </p:oleObj>
              </mc:Choice>
              <mc:Fallback>
                <p:oleObj name="Document" showAsIcon="1" r:id="rId5" imgW="914400" imgH="792417" progId="Word.Document.12">
                  <p:embed/>
                  <p:pic>
                    <p:nvPicPr>
                      <p:cNvPr id="0" name=""/>
                      <p:cNvPicPr/>
                      <p:nvPr/>
                    </p:nvPicPr>
                    <p:blipFill>
                      <a:blip r:embed="rId6"/>
                      <a:stretch>
                        <a:fillRect/>
                      </a:stretch>
                    </p:blipFill>
                    <p:spPr>
                      <a:xfrm>
                        <a:off x="3531974" y="1442101"/>
                        <a:ext cx="1450975" cy="1205107"/>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DE8FB96B-F94A-DC90-A470-A0E30959D581}"/>
              </a:ext>
            </a:extLst>
          </p:cNvPr>
          <p:cNvGraphicFramePr>
            <a:graphicFrameLocks noChangeAspect="1"/>
          </p:cNvGraphicFramePr>
          <p:nvPr>
            <p:extLst>
              <p:ext uri="{D42A27DB-BD31-4B8C-83A1-F6EECF244321}">
                <p14:modId xmlns:p14="http://schemas.microsoft.com/office/powerpoint/2010/main" val="1482235149"/>
              </p:ext>
            </p:extLst>
          </p:nvPr>
        </p:nvGraphicFramePr>
        <p:xfrm>
          <a:off x="1654278" y="2571750"/>
          <a:ext cx="1483975" cy="1285597"/>
        </p:xfrm>
        <a:graphic>
          <a:graphicData uri="http://schemas.openxmlformats.org/presentationml/2006/ole">
            <mc:AlternateContent xmlns:mc="http://schemas.openxmlformats.org/markup-compatibility/2006">
              <mc:Choice xmlns:v="urn:schemas-microsoft-com:vml" Requires="v">
                <p:oleObj name="Document" showAsIcon="1" r:id="rId7" imgW="914400" imgH="792417" progId="Word.Document.12">
                  <p:embed/>
                </p:oleObj>
              </mc:Choice>
              <mc:Fallback>
                <p:oleObj name="Document" showAsIcon="1" r:id="rId7" imgW="914400" imgH="792417" progId="Word.Document.12">
                  <p:embed/>
                  <p:pic>
                    <p:nvPicPr>
                      <p:cNvPr id="0" name=""/>
                      <p:cNvPicPr/>
                      <p:nvPr/>
                    </p:nvPicPr>
                    <p:blipFill>
                      <a:blip r:embed="rId8"/>
                      <a:stretch>
                        <a:fillRect/>
                      </a:stretch>
                    </p:blipFill>
                    <p:spPr>
                      <a:xfrm>
                        <a:off x="1654278" y="2571750"/>
                        <a:ext cx="1483975" cy="1285597"/>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A5CBD24B-B28E-BC01-8484-C4033B4552B2}"/>
              </a:ext>
            </a:extLst>
          </p:cNvPr>
          <p:cNvGraphicFramePr>
            <a:graphicFrameLocks noChangeAspect="1"/>
          </p:cNvGraphicFramePr>
          <p:nvPr>
            <p:extLst>
              <p:ext uri="{D42A27DB-BD31-4B8C-83A1-F6EECF244321}">
                <p14:modId xmlns:p14="http://schemas.microsoft.com/office/powerpoint/2010/main" val="1553463049"/>
              </p:ext>
            </p:extLst>
          </p:nvPr>
        </p:nvGraphicFramePr>
        <p:xfrm>
          <a:off x="5395366" y="1442101"/>
          <a:ext cx="1478165" cy="1280565"/>
        </p:xfrm>
        <a:graphic>
          <a:graphicData uri="http://schemas.openxmlformats.org/presentationml/2006/ole">
            <mc:AlternateContent xmlns:mc="http://schemas.openxmlformats.org/markup-compatibility/2006">
              <mc:Choice xmlns:v="urn:schemas-microsoft-com:vml" Requires="v">
                <p:oleObj name="Document" showAsIcon="1" r:id="rId9" imgW="914400" imgH="792417" progId="Word.Document.12">
                  <p:embed/>
                </p:oleObj>
              </mc:Choice>
              <mc:Fallback>
                <p:oleObj name="Document" showAsIcon="1" r:id="rId9" imgW="914400" imgH="792417" progId="Word.Document.12">
                  <p:embed/>
                  <p:pic>
                    <p:nvPicPr>
                      <p:cNvPr id="0" name=""/>
                      <p:cNvPicPr/>
                      <p:nvPr/>
                    </p:nvPicPr>
                    <p:blipFill>
                      <a:blip r:embed="rId10"/>
                      <a:stretch>
                        <a:fillRect/>
                      </a:stretch>
                    </p:blipFill>
                    <p:spPr>
                      <a:xfrm>
                        <a:off x="5395366" y="1442101"/>
                        <a:ext cx="1478165" cy="1280565"/>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D4094E75-843A-2D93-4C2D-586657FE3BDE}"/>
              </a:ext>
            </a:extLst>
          </p:cNvPr>
          <p:cNvGraphicFramePr>
            <a:graphicFrameLocks noChangeAspect="1"/>
          </p:cNvGraphicFramePr>
          <p:nvPr>
            <p:extLst>
              <p:ext uri="{D42A27DB-BD31-4B8C-83A1-F6EECF244321}">
                <p14:modId xmlns:p14="http://schemas.microsoft.com/office/powerpoint/2010/main" val="4019654552"/>
              </p:ext>
            </p:extLst>
          </p:nvPr>
        </p:nvGraphicFramePr>
        <p:xfrm>
          <a:off x="3471863" y="2708275"/>
          <a:ext cx="1450975" cy="1260475"/>
        </p:xfrm>
        <a:graphic>
          <a:graphicData uri="http://schemas.openxmlformats.org/presentationml/2006/ole">
            <mc:AlternateContent xmlns:mc="http://schemas.openxmlformats.org/markup-compatibility/2006">
              <mc:Choice xmlns:v="urn:schemas-microsoft-com:vml" Requires="v">
                <p:oleObj name="Document" showAsIcon="1" r:id="rId11" imgW="774000" imgH="672480" progId="Word.Document.12">
                  <p:embed/>
                </p:oleObj>
              </mc:Choice>
              <mc:Fallback>
                <p:oleObj name="Document" showAsIcon="1" r:id="rId11" imgW="774000" imgH="672480" progId="Word.Document.12">
                  <p:embed/>
                  <p:pic>
                    <p:nvPicPr>
                      <p:cNvPr id="0" name=""/>
                      <p:cNvPicPr/>
                      <p:nvPr/>
                    </p:nvPicPr>
                    <p:blipFill>
                      <a:blip r:embed="rId12"/>
                      <a:stretch>
                        <a:fillRect/>
                      </a:stretch>
                    </p:blipFill>
                    <p:spPr>
                      <a:xfrm>
                        <a:off x="3471863" y="2708275"/>
                        <a:ext cx="1450975" cy="1260475"/>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D056340C-4B29-560F-79FB-976507241067}"/>
              </a:ext>
            </a:extLst>
          </p:cNvPr>
          <p:cNvGraphicFramePr>
            <a:graphicFrameLocks noChangeAspect="1"/>
          </p:cNvGraphicFramePr>
          <p:nvPr>
            <p:extLst>
              <p:ext uri="{D42A27DB-BD31-4B8C-83A1-F6EECF244321}">
                <p14:modId xmlns:p14="http://schemas.microsoft.com/office/powerpoint/2010/main" val="3047827754"/>
              </p:ext>
            </p:extLst>
          </p:nvPr>
        </p:nvGraphicFramePr>
        <p:xfrm>
          <a:off x="5440712" y="2703513"/>
          <a:ext cx="1387475" cy="1204912"/>
        </p:xfrm>
        <a:graphic>
          <a:graphicData uri="http://schemas.openxmlformats.org/presentationml/2006/ole">
            <mc:AlternateContent xmlns:mc="http://schemas.openxmlformats.org/markup-compatibility/2006">
              <mc:Choice xmlns:v="urn:schemas-microsoft-com:vml" Requires="v">
                <p:oleObj name="Worksheet" showAsIcon="1" r:id="rId13" imgW="774000" imgH="672480" progId="Excel.Sheet.12">
                  <p:embed/>
                </p:oleObj>
              </mc:Choice>
              <mc:Fallback>
                <p:oleObj name="Worksheet" showAsIcon="1" r:id="rId13" imgW="774000" imgH="672480" progId="Excel.Sheet.12">
                  <p:embed/>
                  <p:pic>
                    <p:nvPicPr>
                      <p:cNvPr id="0" name=""/>
                      <p:cNvPicPr/>
                      <p:nvPr/>
                    </p:nvPicPr>
                    <p:blipFill>
                      <a:blip r:embed="rId14"/>
                      <a:stretch>
                        <a:fillRect/>
                      </a:stretch>
                    </p:blipFill>
                    <p:spPr>
                      <a:xfrm>
                        <a:off x="5440712" y="2703513"/>
                        <a:ext cx="1387475" cy="1204912"/>
                      </a:xfrm>
                      <a:prstGeom prst="rect">
                        <a:avLst/>
                      </a:prstGeom>
                    </p:spPr>
                  </p:pic>
                </p:oleObj>
              </mc:Fallback>
            </mc:AlternateContent>
          </a:graphicData>
        </a:graphic>
      </p:graphicFrame>
    </p:spTree>
    <p:extLst>
      <p:ext uri="{BB962C8B-B14F-4D97-AF65-F5344CB8AC3E}">
        <p14:creationId xmlns:p14="http://schemas.microsoft.com/office/powerpoint/2010/main" val="36849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5B49D-3351-F56B-DCAE-DED85CE5E1D5}"/>
              </a:ext>
            </a:extLst>
          </p:cNvPr>
          <p:cNvSpPr>
            <a:spLocks noGrp="1"/>
          </p:cNvSpPr>
          <p:nvPr>
            <p:ph type="title"/>
          </p:nvPr>
        </p:nvSpPr>
        <p:spPr>
          <a:xfrm>
            <a:off x="855300" y="836000"/>
            <a:ext cx="5875509" cy="497100"/>
          </a:xfrm>
        </p:spPr>
        <p:txBody>
          <a:bodyPr/>
          <a:lstStyle/>
          <a:p>
            <a:r>
              <a:rPr lang="en-US" dirty="0">
                <a:latin typeface="Times New Roman" panose="02020603050405020304" pitchFamily="18" charset="0"/>
                <a:cs typeface="Times New Roman" panose="02020603050405020304" pitchFamily="18" charset="0"/>
              </a:rPr>
              <a:t>Work Breakdown Structure</a:t>
            </a:r>
          </a:p>
        </p:txBody>
      </p:sp>
      <p:sp>
        <p:nvSpPr>
          <p:cNvPr id="3" name="Slide Number Placeholder 2">
            <a:extLst>
              <a:ext uri="{FF2B5EF4-FFF2-40B4-BE49-F238E27FC236}">
                <a16:creationId xmlns:a16="http://schemas.microsoft.com/office/drawing/2014/main" id="{DDB7F184-BAC0-7CE4-830A-8F03F0BF1A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4" name="Picture 3">
            <a:extLst>
              <a:ext uri="{FF2B5EF4-FFF2-40B4-BE49-F238E27FC236}">
                <a16:creationId xmlns:a16="http://schemas.microsoft.com/office/drawing/2014/main" id="{DAC4749A-5CF4-C990-2451-9A51F807AEF4}"/>
              </a:ext>
            </a:extLst>
          </p:cNvPr>
          <p:cNvPicPr>
            <a:picLocks noChangeAspect="1"/>
          </p:cNvPicPr>
          <p:nvPr/>
        </p:nvPicPr>
        <p:blipFill>
          <a:blip r:embed="rId2"/>
          <a:stretch>
            <a:fillRect/>
          </a:stretch>
        </p:blipFill>
        <p:spPr>
          <a:xfrm>
            <a:off x="1402684" y="1333100"/>
            <a:ext cx="5491412" cy="3090355"/>
          </a:xfrm>
          <a:prstGeom prst="rect">
            <a:avLst/>
          </a:prstGeom>
        </p:spPr>
      </p:pic>
    </p:spTree>
    <p:extLst>
      <p:ext uri="{BB962C8B-B14F-4D97-AF65-F5344CB8AC3E}">
        <p14:creationId xmlns:p14="http://schemas.microsoft.com/office/powerpoint/2010/main" val="3498600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4"/>
          <p:cNvSpPr txBox="1">
            <a:spLocks noGrp="1"/>
          </p:cNvSpPr>
          <p:nvPr>
            <p:ph type="title"/>
          </p:nvPr>
        </p:nvSpPr>
        <p:spPr>
          <a:xfrm>
            <a:off x="855300" y="801624"/>
            <a:ext cx="353107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CA" dirty="0">
                <a:latin typeface="Times New Roman" panose="02020603050405020304" pitchFamily="18" charset="0"/>
                <a:cs typeface="Times New Roman" panose="02020603050405020304" pitchFamily="18" charset="0"/>
              </a:rPr>
              <a:t>Cost &amp; Budget</a:t>
            </a:r>
            <a:endParaRPr dirty="0">
              <a:latin typeface="Times New Roman" panose="02020603050405020304" pitchFamily="18" charset="0"/>
              <a:cs typeface="Times New Roman" panose="02020603050405020304" pitchFamily="18" charset="0"/>
            </a:endParaRPr>
          </a:p>
        </p:txBody>
      </p:sp>
      <p:sp>
        <p:nvSpPr>
          <p:cNvPr id="225" name="Google Shape;225;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5" name="Picture 4">
            <a:extLst>
              <a:ext uri="{FF2B5EF4-FFF2-40B4-BE49-F238E27FC236}">
                <a16:creationId xmlns:a16="http://schemas.microsoft.com/office/drawing/2014/main" id="{238659E2-C848-5CC0-8C51-18347B18998C}"/>
              </a:ext>
            </a:extLst>
          </p:cNvPr>
          <p:cNvPicPr>
            <a:picLocks noChangeAspect="1"/>
          </p:cNvPicPr>
          <p:nvPr/>
        </p:nvPicPr>
        <p:blipFill>
          <a:blip r:embed="rId3"/>
          <a:stretch>
            <a:fillRect/>
          </a:stretch>
        </p:blipFill>
        <p:spPr>
          <a:xfrm>
            <a:off x="1897552" y="1450441"/>
            <a:ext cx="5163776" cy="33896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txBox="1">
            <a:spLocks noGrp="1"/>
          </p:cNvSpPr>
          <p:nvPr>
            <p:ph type="ctrTitle" idx="4294967295"/>
          </p:nvPr>
        </p:nvSpPr>
        <p:spPr>
          <a:xfrm>
            <a:off x="1221249" y="1364068"/>
            <a:ext cx="5238600" cy="1712364"/>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5400" dirty="0">
                <a:solidFill>
                  <a:schemeClr val="bg1"/>
                </a:solidFill>
                <a:latin typeface="Times New Roman" panose="02020603050405020304" pitchFamily="18" charset="0"/>
                <a:cs typeface="Times New Roman" panose="02020603050405020304" pitchFamily="18" charset="0"/>
              </a:rPr>
              <a:t>Project Execution</a:t>
            </a:r>
            <a:endParaRPr sz="5400" dirty="0">
              <a:solidFill>
                <a:schemeClr val="bg1"/>
              </a:solidFill>
              <a:latin typeface="Times New Roman" panose="02020603050405020304" pitchFamily="18" charset="0"/>
              <a:cs typeface="Times New Roman" panose="02020603050405020304" pitchFamily="18" charset="0"/>
            </a:endParaRPr>
          </a:p>
        </p:txBody>
      </p:sp>
      <p:grpSp>
        <p:nvGrpSpPr>
          <p:cNvPr id="139" name="Google Shape;139;p18"/>
          <p:cNvGrpSpPr/>
          <p:nvPr/>
        </p:nvGrpSpPr>
        <p:grpSpPr>
          <a:xfrm>
            <a:off x="6460101" y="522867"/>
            <a:ext cx="1847361" cy="1847352"/>
            <a:chOff x="6643075" y="3664250"/>
            <a:chExt cx="407950" cy="407975"/>
          </a:xfrm>
        </p:grpSpPr>
        <p:sp>
          <p:nvSpPr>
            <p:cNvPr id="140" name="Google Shape;140;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18"/>
          <p:cNvGrpSpPr/>
          <p:nvPr/>
        </p:nvGrpSpPr>
        <p:grpSpPr>
          <a:xfrm rot="-587346">
            <a:off x="6351438" y="2610506"/>
            <a:ext cx="759491" cy="759448"/>
            <a:chOff x="576250" y="4319400"/>
            <a:chExt cx="442075" cy="442050"/>
          </a:xfrm>
        </p:grpSpPr>
        <p:sp>
          <p:nvSpPr>
            <p:cNvPr id="143" name="Google Shape;143;p1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18"/>
          <p:cNvSpPr/>
          <p:nvPr/>
        </p:nvSpPr>
        <p:spPr>
          <a:xfrm>
            <a:off x="6018280" y="949335"/>
            <a:ext cx="288731" cy="27569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8"/>
          <p:cNvSpPr/>
          <p:nvPr/>
        </p:nvSpPr>
        <p:spPr>
          <a:xfrm rot="2697278">
            <a:off x="7921136" y="2360858"/>
            <a:ext cx="438306" cy="41851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a:off x="8267891" y="2121939"/>
            <a:ext cx="175587" cy="16769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rot="1280082">
            <a:off x="5818215" y="1780979"/>
            <a:ext cx="175576" cy="16770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accent2"/>
                </a:solidFill>
              </a:rPr>
              <a:t>13</a:t>
            </a:fld>
            <a:endParaRPr>
              <a:solidFill>
                <a:schemeClr val="accent2"/>
              </a:solidFill>
            </a:endParaRPr>
          </a:p>
        </p:txBody>
      </p:sp>
    </p:spTree>
    <p:extLst>
      <p:ext uri="{BB962C8B-B14F-4D97-AF65-F5344CB8AC3E}">
        <p14:creationId xmlns:p14="http://schemas.microsoft.com/office/powerpoint/2010/main" val="4082158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grpSp>
        <p:nvGrpSpPr>
          <p:cNvPr id="174" name="Google Shape;174;p21"/>
          <p:cNvGrpSpPr/>
          <p:nvPr/>
        </p:nvGrpSpPr>
        <p:grpSpPr>
          <a:xfrm>
            <a:off x="6976152" y="3891825"/>
            <a:ext cx="2167839" cy="1251620"/>
            <a:chOff x="6975702" y="3891625"/>
            <a:chExt cx="2167839" cy="1251620"/>
          </a:xfrm>
        </p:grpSpPr>
        <p:sp>
          <p:nvSpPr>
            <p:cNvPr id="175" name="Google Shape;175;p21"/>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solidFill>
              <a:srgbClr val="00226D">
                <a:alpha val="178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21"/>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78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8" name="Google Shape;178;p21"/>
          <p:cNvSpPr txBox="1">
            <a:spLocks noGrp="1"/>
          </p:cNvSpPr>
          <p:nvPr>
            <p:ph type="body" idx="1"/>
          </p:nvPr>
        </p:nvSpPr>
        <p:spPr>
          <a:xfrm>
            <a:off x="855300" y="1817175"/>
            <a:ext cx="6886162" cy="2631072"/>
          </a:xfrm>
          <a:prstGeom prst="rect">
            <a:avLst/>
          </a:prstGeom>
        </p:spPr>
        <p:txBody>
          <a:bodyPr spcFirstLastPara="1" wrap="square" lIns="0" tIns="0" rIns="0" bIns="0" anchor="t" anchorCtr="0">
            <a:noAutofit/>
          </a:bodyPr>
          <a:lstStyle/>
          <a:p>
            <a:pPr marL="342900" lvl="0" indent="-342900" algn="just" rtl="0">
              <a:spcBef>
                <a:spcPts val="0"/>
              </a:spcBef>
              <a:spcAft>
                <a:spcPts val="1000"/>
              </a:spcAf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During the execution stage of the air canvas drawing project, the project team will work on creating digital artwork in three-dimensional space using the specialized hardware and software identified during the initiation and planning stages. The </a:t>
            </a:r>
            <a:r>
              <a:rPr lang="en-US" sz="1600" dirty="0">
                <a:latin typeface="Times New Roman" panose="02020603050405020304" pitchFamily="18" charset="0"/>
                <a:cs typeface="Times New Roman" panose="02020603050405020304" pitchFamily="18" charset="0"/>
              </a:rPr>
              <a:t>team</a:t>
            </a:r>
            <a:r>
              <a:rPr lang="en-US" sz="1400" dirty="0">
                <a:latin typeface="Times New Roman" panose="02020603050405020304" pitchFamily="18" charset="0"/>
                <a:cs typeface="Times New Roman" panose="02020603050405020304" pitchFamily="18" charset="0"/>
              </a:rPr>
              <a:t> will use the motion-sensing device to make gestures or movements in the air, which will be translated into lines, shapes, and textures in the virtual canvas.</a:t>
            </a:r>
          </a:p>
          <a:p>
            <a:pPr marL="342900" lvl="0" indent="-342900" algn="just" rtl="0">
              <a:spcBef>
                <a:spcPts val="0"/>
              </a:spcBef>
              <a:spcAft>
                <a:spcPts val="1000"/>
              </a:spcAf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The project manager will oversee progress, ensure adherence to the project plan, and manage issues or changes. The team will collaborate to bring the artistic vision to life, making adjustments as needed. Regular communication and coordination among team members are crucial for smooth execution, aligning with defined scope and quality standards.</a:t>
            </a:r>
            <a:endParaRPr sz="1400" dirty="0">
              <a:latin typeface="Times New Roman" panose="02020603050405020304" pitchFamily="18" charset="0"/>
              <a:cs typeface="Times New Roman" panose="02020603050405020304" pitchFamily="18" charset="0"/>
            </a:endParaRPr>
          </a:p>
        </p:txBody>
      </p:sp>
      <p:sp>
        <p:nvSpPr>
          <p:cNvPr id="179" name="Google Shape;179;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3" name="Title 2">
            <a:extLst>
              <a:ext uri="{FF2B5EF4-FFF2-40B4-BE49-F238E27FC236}">
                <a16:creationId xmlns:a16="http://schemas.microsoft.com/office/drawing/2014/main" id="{71E69B1D-6A97-2734-177C-9C90E418AC4C}"/>
              </a:ext>
            </a:extLst>
          </p:cNvPr>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 Project Execution Phase</a:t>
            </a:r>
          </a:p>
        </p:txBody>
      </p:sp>
    </p:spTree>
    <p:extLst>
      <p:ext uri="{BB962C8B-B14F-4D97-AF65-F5344CB8AC3E}">
        <p14:creationId xmlns:p14="http://schemas.microsoft.com/office/powerpoint/2010/main" val="19016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0"/>
          <p:cNvSpPr txBox="1">
            <a:spLocks noGrp="1"/>
          </p:cNvSpPr>
          <p:nvPr>
            <p:ph type="title"/>
          </p:nvPr>
        </p:nvSpPr>
        <p:spPr>
          <a:xfrm>
            <a:off x="951943" y="828566"/>
            <a:ext cx="7716271"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200" dirty="0">
                <a:latin typeface="Times New Roman" panose="02020603050405020304" pitchFamily="18" charset="0"/>
                <a:cs typeface="Times New Roman" panose="02020603050405020304" pitchFamily="18" charset="0"/>
              </a:rPr>
              <a:t>Documents related to Project Execution</a:t>
            </a:r>
            <a:endParaRPr sz="3200" dirty="0">
              <a:latin typeface="Times New Roman" panose="02020603050405020304" pitchFamily="18" charset="0"/>
              <a:cs typeface="Times New Roman" panose="02020603050405020304" pitchFamily="18" charset="0"/>
            </a:endParaRPr>
          </a:p>
        </p:txBody>
      </p:sp>
      <p:sp>
        <p:nvSpPr>
          <p:cNvPr id="168" name="Google Shape;168;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graphicFrame>
        <p:nvGraphicFramePr>
          <p:cNvPr id="2" name="Object 1">
            <a:extLst>
              <a:ext uri="{FF2B5EF4-FFF2-40B4-BE49-F238E27FC236}">
                <a16:creationId xmlns:a16="http://schemas.microsoft.com/office/drawing/2014/main" id="{3C30CE49-F67E-3D3F-9C74-2B81DB5E35D9}"/>
              </a:ext>
            </a:extLst>
          </p:cNvPr>
          <p:cNvGraphicFramePr>
            <a:graphicFrameLocks noChangeAspect="1"/>
          </p:cNvGraphicFramePr>
          <p:nvPr>
            <p:extLst>
              <p:ext uri="{D42A27DB-BD31-4B8C-83A1-F6EECF244321}">
                <p14:modId xmlns:p14="http://schemas.microsoft.com/office/powerpoint/2010/main" val="349038931"/>
              </p:ext>
            </p:extLst>
          </p:nvPr>
        </p:nvGraphicFramePr>
        <p:xfrm>
          <a:off x="1228668" y="1876969"/>
          <a:ext cx="1913021" cy="1687178"/>
        </p:xfrm>
        <a:graphic>
          <a:graphicData uri="http://schemas.openxmlformats.org/presentationml/2006/ole">
            <mc:AlternateContent xmlns:mc="http://schemas.openxmlformats.org/markup-compatibility/2006">
              <mc:Choice xmlns:v="urn:schemas-microsoft-com:vml" Requires="v">
                <p:oleObj name="Document" showAsIcon="1" r:id="rId3" imgW="914400" imgH="806521" progId="Word.Document.12">
                  <p:embed/>
                </p:oleObj>
              </mc:Choice>
              <mc:Fallback>
                <p:oleObj name="Document" showAsIcon="1" r:id="rId3" imgW="914400" imgH="806521" progId="Word.Document.12">
                  <p:embed/>
                  <p:pic>
                    <p:nvPicPr>
                      <p:cNvPr id="0" name=""/>
                      <p:cNvPicPr/>
                      <p:nvPr/>
                    </p:nvPicPr>
                    <p:blipFill>
                      <a:blip r:embed="rId4"/>
                      <a:stretch>
                        <a:fillRect/>
                      </a:stretch>
                    </p:blipFill>
                    <p:spPr>
                      <a:xfrm>
                        <a:off x="1228668" y="1876969"/>
                        <a:ext cx="1913021" cy="1687178"/>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517F839D-D33E-9278-9746-D8288D40420B}"/>
              </a:ext>
            </a:extLst>
          </p:cNvPr>
          <p:cNvGraphicFramePr>
            <a:graphicFrameLocks noChangeAspect="1"/>
          </p:cNvGraphicFramePr>
          <p:nvPr>
            <p:extLst>
              <p:ext uri="{D42A27DB-BD31-4B8C-83A1-F6EECF244321}">
                <p14:modId xmlns:p14="http://schemas.microsoft.com/office/powerpoint/2010/main" val="1671177860"/>
              </p:ext>
            </p:extLst>
          </p:nvPr>
        </p:nvGraphicFramePr>
        <p:xfrm>
          <a:off x="3380872" y="1881561"/>
          <a:ext cx="1913021" cy="1687178"/>
        </p:xfrm>
        <a:graphic>
          <a:graphicData uri="http://schemas.openxmlformats.org/presentationml/2006/ole">
            <mc:AlternateContent xmlns:mc="http://schemas.openxmlformats.org/markup-compatibility/2006">
              <mc:Choice xmlns:v="urn:schemas-microsoft-com:vml" Requires="v">
                <p:oleObj name="Document" showAsIcon="1" r:id="rId5" imgW="914400" imgH="806521" progId="Word.Document.12">
                  <p:embed/>
                </p:oleObj>
              </mc:Choice>
              <mc:Fallback>
                <p:oleObj name="Document" showAsIcon="1" r:id="rId5" imgW="914400" imgH="806521" progId="Word.Document.12">
                  <p:embed/>
                  <p:pic>
                    <p:nvPicPr>
                      <p:cNvPr id="0" name=""/>
                      <p:cNvPicPr/>
                      <p:nvPr/>
                    </p:nvPicPr>
                    <p:blipFill>
                      <a:blip r:embed="rId6"/>
                      <a:stretch>
                        <a:fillRect/>
                      </a:stretch>
                    </p:blipFill>
                    <p:spPr>
                      <a:xfrm>
                        <a:off x="3380872" y="1881561"/>
                        <a:ext cx="1913021" cy="1687178"/>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1F63F438-FB91-340D-66B0-D0821663A0F5}"/>
              </a:ext>
            </a:extLst>
          </p:cNvPr>
          <p:cNvGraphicFramePr>
            <a:graphicFrameLocks noChangeAspect="1"/>
          </p:cNvGraphicFramePr>
          <p:nvPr>
            <p:extLst>
              <p:ext uri="{D42A27DB-BD31-4B8C-83A1-F6EECF244321}">
                <p14:modId xmlns:p14="http://schemas.microsoft.com/office/powerpoint/2010/main" val="3205109306"/>
              </p:ext>
            </p:extLst>
          </p:nvPr>
        </p:nvGraphicFramePr>
        <p:xfrm>
          <a:off x="5678904" y="1876969"/>
          <a:ext cx="1913021" cy="1687178"/>
        </p:xfrm>
        <a:graphic>
          <a:graphicData uri="http://schemas.openxmlformats.org/presentationml/2006/ole">
            <mc:AlternateContent xmlns:mc="http://schemas.openxmlformats.org/markup-compatibility/2006">
              <mc:Choice xmlns:v="urn:schemas-microsoft-com:vml" Requires="v">
                <p:oleObj name="Document" showAsIcon="1" r:id="rId7" imgW="914400" imgH="806521" progId="Word.Document.12">
                  <p:embed/>
                </p:oleObj>
              </mc:Choice>
              <mc:Fallback>
                <p:oleObj name="Document" showAsIcon="1" r:id="rId7" imgW="914400" imgH="806521" progId="Word.Document.12">
                  <p:embed/>
                  <p:pic>
                    <p:nvPicPr>
                      <p:cNvPr id="0" name=""/>
                      <p:cNvPicPr/>
                      <p:nvPr/>
                    </p:nvPicPr>
                    <p:blipFill>
                      <a:blip r:embed="rId8"/>
                      <a:stretch>
                        <a:fillRect/>
                      </a:stretch>
                    </p:blipFill>
                    <p:spPr>
                      <a:xfrm>
                        <a:off x="5678904" y="1876969"/>
                        <a:ext cx="1913021" cy="1687178"/>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txBox="1">
            <a:spLocks noGrp="1"/>
          </p:cNvSpPr>
          <p:nvPr>
            <p:ph type="ctrTitle" idx="4294967295"/>
          </p:nvPr>
        </p:nvSpPr>
        <p:spPr>
          <a:xfrm>
            <a:off x="1000592" y="1501899"/>
            <a:ext cx="52386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dirty="0">
                <a:solidFill>
                  <a:schemeClr val="bg1"/>
                </a:solidFill>
                <a:latin typeface="Times New Roman" panose="02020603050405020304" pitchFamily="18" charset="0"/>
                <a:cs typeface="Times New Roman" panose="02020603050405020304" pitchFamily="18" charset="0"/>
              </a:rPr>
              <a:t>Project </a:t>
            </a:r>
            <a:r>
              <a:rPr lang="en-US" dirty="0">
                <a:solidFill>
                  <a:schemeClr val="bg1"/>
                </a:solidFill>
                <a:latin typeface="Times New Roman" panose="02020603050405020304" pitchFamily="18" charset="0"/>
                <a:cs typeface="Times New Roman" panose="02020603050405020304" pitchFamily="18" charset="0"/>
              </a:rPr>
              <a:t>Monitoring</a:t>
            </a:r>
            <a:r>
              <a:rPr lang="en-US" sz="3600" dirty="0">
                <a:solidFill>
                  <a:schemeClr val="bg1"/>
                </a:solidFill>
                <a:latin typeface="Times New Roman" panose="02020603050405020304" pitchFamily="18" charset="0"/>
                <a:cs typeface="Times New Roman" panose="02020603050405020304" pitchFamily="18" charset="0"/>
              </a:rPr>
              <a:t> and Control</a:t>
            </a:r>
            <a:endParaRPr sz="5400" dirty="0">
              <a:solidFill>
                <a:schemeClr val="bg1"/>
              </a:solidFill>
              <a:latin typeface="Times New Roman" panose="02020603050405020304" pitchFamily="18" charset="0"/>
              <a:cs typeface="Times New Roman" panose="02020603050405020304" pitchFamily="18" charset="0"/>
            </a:endParaRPr>
          </a:p>
        </p:txBody>
      </p:sp>
      <p:grpSp>
        <p:nvGrpSpPr>
          <p:cNvPr id="139" name="Google Shape;139;p18"/>
          <p:cNvGrpSpPr/>
          <p:nvPr/>
        </p:nvGrpSpPr>
        <p:grpSpPr>
          <a:xfrm>
            <a:off x="6460101" y="522867"/>
            <a:ext cx="1847361" cy="1847352"/>
            <a:chOff x="6643075" y="3664250"/>
            <a:chExt cx="407950" cy="407975"/>
          </a:xfrm>
        </p:grpSpPr>
        <p:sp>
          <p:nvSpPr>
            <p:cNvPr id="140" name="Google Shape;140;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18"/>
          <p:cNvGrpSpPr/>
          <p:nvPr/>
        </p:nvGrpSpPr>
        <p:grpSpPr>
          <a:xfrm rot="-587346">
            <a:off x="6351438" y="2610506"/>
            <a:ext cx="759491" cy="759448"/>
            <a:chOff x="576250" y="4319400"/>
            <a:chExt cx="442075" cy="442050"/>
          </a:xfrm>
        </p:grpSpPr>
        <p:sp>
          <p:nvSpPr>
            <p:cNvPr id="143" name="Google Shape;143;p1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18"/>
          <p:cNvSpPr/>
          <p:nvPr/>
        </p:nvSpPr>
        <p:spPr>
          <a:xfrm>
            <a:off x="6018280" y="949335"/>
            <a:ext cx="288731" cy="27569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8"/>
          <p:cNvSpPr/>
          <p:nvPr/>
        </p:nvSpPr>
        <p:spPr>
          <a:xfrm rot="2697278">
            <a:off x="7921136" y="2360858"/>
            <a:ext cx="438306" cy="41851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a:off x="8267891" y="2121939"/>
            <a:ext cx="175587" cy="16769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rot="1280082">
            <a:off x="5818215" y="1780979"/>
            <a:ext cx="175576" cy="16770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accent2"/>
                </a:solidFill>
              </a:rPr>
              <a:t>16</a:t>
            </a:fld>
            <a:endParaRPr>
              <a:solidFill>
                <a:schemeClr val="accent2"/>
              </a:solidFill>
            </a:endParaRPr>
          </a:p>
        </p:txBody>
      </p:sp>
    </p:spTree>
    <p:extLst>
      <p:ext uri="{BB962C8B-B14F-4D97-AF65-F5344CB8AC3E}">
        <p14:creationId xmlns:p14="http://schemas.microsoft.com/office/powerpoint/2010/main" val="190145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grpSp>
        <p:nvGrpSpPr>
          <p:cNvPr id="174" name="Google Shape;174;p21"/>
          <p:cNvGrpSpPr/>
          <p:nvPr/>
        </p:nvGrpSpPr>
        <p:grpSpPr>
          <a:xfrm>
            <a:off x="6976152" y="3891825"/>
            <a:ext cx="2167839" cy="1251620"/>
            <a:chOff x="6975702" y="3891625"/>
            <a:chExt cx="2167839" cy="1251620"/>
          </a:xfrm>
        </p:grpSpPr>
        <p:sp>
          <p:nvSpPr>
            <p:cNvPr id="175" name="Google Shape;175;p21"/>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solidFill>
              <a:srgbClr val="00226D">
                <a:alpha val="178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21"/>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78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8" name="Google Shape;178;p21"/>
          <p:cNvSpPr txBox="1">
            <a:spLocks noGrp="1"/>
          </p:cNvSpPr>
          <p:nvPr>
            <p:ph type="body" idx="1"/>
          </p:nvPr>
        </p:nvSpPr>
        <p:spPr>
          <a:xfrm>
            <a:off x="855300" y="1817174"/>
            <a:ext cx="7625284" cy="2555445"/>
          </a:xfrm>
          <a:prstGeom prst="rect">
            <a:avLst/>
          </a:prstGeom>
        </p:spPr>
        <p:txBody>
          <a:bodyPr spcFirstLastPara="1" wrap="square" lIns="0" tIns="0" rIns="0" bIns="0" anchor="t" anchorCtr="0">
            <a:noAutofit/>
          </a:bodyPr>
          <a:lstStyle/>
          <a:p>
            <a:pPr marL="171450" lvl="0" indent="-171450" algn="just" rtl="0">
              <a:spcBef>
                <a:spcPts val="0"/>
              </a:spcBef>
              <a:spcAft>
                <a:spcPts val="1000"/>
              </a:spcAf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Monitoring and control are essential aspects of project management for an air canvas drawing project. The project manager will closely monitor the progress of the project, including tracking the timeline, budget, and scope, to ensure that the project stays on track according to the project plan.</a:t>
            </a:r>
          </a:p>
          <a:p>
            <a:pPr marL="171450" lvl="0" indent="-171450" algn="just" rtl="0">
              <a:spcBef>
                <a:spcPts val="0"/>
              </a:spcBef>
              <a:spcAft>
                <a:spcPts val="1000"/>
              </a:spcAf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 Regular updates and reports will be generated to assess the project's status and identify any deviations from the plan. If any issues or changes arise during the execution stage, the project manager will take appropriate actions to address them and ensure that the project stays on schedule and within budget. </a:t>
            </a:r>
          </a:p>
          <a:p>
            <a:pPr marL="171450" lvl="0" indent="-171450" algn="just" rtl="0">
              <a:spcBef>
                <a:spcPts val="0"/>
              </a:spcBef>
              <a:spcAft>
                <a:spcPts val="1000"/>
              </a:spcAf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Control mechanisms will be in place to manage risks, quality, and scope changes effectively. Continuous monitoring and control will be critical to ensure successful project execution and achieve the desired artistic results in the air canvas drawing.</a:t>
            </a:r>
            <a:endParaRPr sz="1400" dirty="0">
              <a:latin typeface="Times New Roman" panose="02020603050405020304" pitchFamily="18" charset="0"/>
              <a:cs typeface="Times New Roman" panose="02020603050405020304" pitchFamily="18" charset="0"/>
            </a:endParaRPr>
          </a:p>
        </p:txBody>
      </p:sp>
      <p:sp>
        <p:nvSpPr>
          <p:cNvPr id="179" name="Google Shape;179;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3" name="Title 2">
            <a:extLst>
              <a:ext uri="{FF2B5EF4-FFF2-40B4-BE49-F238E27FC236}">
                <a16:creationId xmlns:a16="http://schemas.microsoft.com/office/drawing/2014/main" id="{71E69B1D-6A97-2734-177C-9C90E418AC4C}"/>
              </a:ext>
            </a:extLst>
          </p:cNvPr>
          <p:cNvSpPr>
            <a:spLocks noGrp="1"/>
          </p:cNvSpPr>
          <p:nvPr>
            <p:ph type="title"/>
          </p:nvPr>
        </p:nvSpPr>
        <p:spPr>
          <a:xfrm>
            <a:off x="855300" y="836000"/>
            <a:ext cx="7433400" cy="710917"/>
          </a:xfrm>
        </p:spPr>
        <p:txBody>
          <a:bodyPr/>
          <a:lstStyle/>
          <a:p>
            <a:r>
              <a:rPr lang="en-CA"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Project Monitoring and Control Phase</a:t>
            </a:r>
            <a:endParaRPr lang="en-CA"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460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0"/>
          <p:cNvSpPr txBox="1">
            <a:spLocks noGrp="1"/>
          </p:cNvSpPr>
          <p:nvPr>
            <p:ph type="title"/>
          </p:nvPr>
        </p:nvSpPr>
        <p:spPr>
          <a:xfrm>
            <a:off x="951943" y="550127"/>
            <a:ext cx="7716271" cy="775539"/>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200" dirty="0">
                <a:latin typeface="Times New Roman" panose="02020603050405020304" pitchFamily="18" charset="0"/>
                <a:cs typeface="Times New Roman" panose="02020603050405020304" pitchFamily="18" charset="0"/>
              </a:rPr>
              <a:t>Documents related to </a:t>
            </a:r>
            <a:r>
              <a:rPr lang="en-CA" sz="3200" dirty="0">
                <a:latin typeface="Times New Roman" panose="02020603050405020304" pitchFamily="18" charset="0"/>
                <a:cs typeface="Times New Roman" panose="02020603050405020304" pitchFamily="18" charset="0"/>
              </a:rPr>
              <a:t>Project Monitoring and Control </a:t>
            </a:r>
            <a:endParaRPr sz="3200" dirty="0">
              <a:latin typeface="Times New Roman" panose="02020603050405020304" pitchFamily="18" charset="0"/>
              <a:cs typeface="Times New Roman" panose="02020603050405020304" pitchFamily="18" charset="0"/>
            </a:endParaRPr>
          </a:p>
        </p:txBody>
      </p:sp>
      <p:sp>
        <p:nvSpPr>
          <p:cNvPr id="168" name="Google Shape;168;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graphicFrame>
        <p:nvGraphicFramePr>
          <p:cNvPr id="2" name="Object 1">
            <a:extLst>
              <a:ext uri="{FF2B5EF4-FFF2-40B4-BE49-F238E27FC236}">
                <a16:creationId xmlns:a16="http://schemas.microsoft.com/office/drawing/2014/main" id="{734308A6-AF3F-C2ED-DDBE-16E130B87017}"/>
              </a:ext>
            </a:extLst>
          </p:cNvPr>
          <p:cNvGraphicFramePr>
            <a:graphicFrameLocks noChangeAspect="1"/>
          </p:cNvGraphicFramePr>
          <p:nvPr>
            <p:extLst>
              <p:ext uri="{D42A27DB-BD31-4B8C-83A1-F6EECF244321}">
                <p14:modId xmlns:p14="http://schemas.microsoft.com/office/powerpoint/2010/main" val="3521993779"/>
              </p:ext>
            </p:extLst>
          </p:nvPr>
        </p:nvGraphicFramePr>
        <p:xfrm>
          <a:off x="1267758" y="1770648"/>
          <a:ext cx="1417967" cy="1250568"/>
        </p:xfrm>
        <a:graphic>
          <a:graphicData uri="http://schemas.openxmlformats.org/presentationml/2006/ole">
            <mc:AlternateContent xmlns:mc="http://schemas.openxmlformats.org/markup-compatibility/2006">
              <mc:Choice xmlns:v="urn:schemas-microsoft-com:vml" Requires="v">
                <p:oleObj name="Document" showAsIcon="1" r:id="rId3" imgW="914400" imgH="806521" progId="Word.Document.12">
                  <p:embed/>
                </p:oleObj>
              </mc:Choice>
              <mc:Fallback>
                <p:oleObj name="Document" showAsIcon="1" r:id="rId3" imgW="914400" imgH="806521" progId="Word.Document.12">
                  <p:embed/>
                  <p:pic>
                    <p:nvPicPr>
                      <p:cNvPr id="0" name=""/>
                      <p:cNvPicPr/>
                      <p:nvPr/>
                    </p:nvPicPr>
                    <p:blipFill>
                      <a:blip r:embed="rId4"/>
                      <a:stretch>
                        <a:fillRect/>
                      </a:stretch>
                    </p:blipFill>
                    <p:spPr>
                      <a:xfrm>
                        <a:off x="1267758" y="1770648"/>
                        <a:ext cx="1417967" cy="1250568"/>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AC72B8CB-0D16-785A-433C-10BB5BF3896C}"/>
              </a:ext>
            </a:extLst>
          </p:cNvPr>
          <p:cNvGraphicFramePr>
            <a:graphicFrameLocks noChangeAspect="1"/>
          </p:cNvGraphicFramePr>
          <p:nvPr>
            <p:extLst>
              <p:ext uri="{D42A27DB-BD31-4B8C-83A1-F6EECF244321}">
                <p14:modId xmlns:p14="http://schemas.microsoft.com/office/powerpoint/2010/main" val="2248398714"/>
              </p:ext>
            </p:extLst>
          </p:nvPr>
        </p:nvGraphicFramePr>
        <p:xfrm>
          <a:off x="2784096" y="1770648"/>
          <a:ext cx="1497513" cy="1320723"/>
        </p:xfrm>
        <a:graphic>
          <a:graphicData uri="http://schemas.openxmlformats.org/presentationml/2006/ole">
            <mc:AlternateContent xmlns:mc="http://schemas.openxmlformats.org/markup-compatibility/2006">
              <mc:Choice xmlns:v="urn:schemas-microsoft-com:vml" Requires="v">
                <p:oleObj name="Document" showAsIcon="1" r:id="rId5" imgW="914400" imgH="806521" progId="Word.Document.12">
                  <p:embed/>
                </p:oleObj>
              </mc:Choice>
              <mc:Fallback>
                <p:oleObj name="Document" showAsIcon="1" r:id="rId5" imgW="914400" imgH="806521" progId="Word.Document.12">
                  <p:embed/>
                  <p:pic>
                    <p:nvPicPr>
                      <p:cNvPr id="0" name=""/>
                      <p:cNvPicPr/>
                      <p:nvPr/>
                    </p:nvPicPr>
                    <p:blipFill>
                      <a:blip r:embed="rId6"/>
                      <a:stretch>
                        <a:fillRect/>
                      </a:stretch>
                    </p:blipFill>
                    <p:spPr>
                      <a:xfrm>
                        <a:off x="2784096" y="1770648"/>
                        <a:ext cx="1497513" cy="1320723"/>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60A28ECE-2923-C488-1705-68E231C65ECB}"/>
              </a:ext>
            </a:extLst>
          </p:cNvPr>
          <p:cNvGraphicFramePr>
            <a:graphicFrameLocks noChangeAspect="1"/>
          </p:cNvGraphicFramePr>
          <p:nvPr>
            <p:extLst>
              <p:ext uri="{D42A27DB-BD31-4B8C-83A1-F6EECF244321}">
                <p14:modId xmlns:p14="http://schemas.microsoft.com/office/powerpoint/2010/main" val="1265795057"/>
              </p:ext>
            </p:extLst>
          </p:nvPr>
        </p:nvGraphicFramePr>
        <p:xfrm>
          <a:off x="4282516" y="1842734"/>
          <a:ext cx="1336231" cy="1178482"/>
        </p:xfrm>
        <a:graphic>
          <a:graphicData uri="http://schemas.openxmlformats.org/presentationml/2006/ole">
            <mc:AlternateContent xmlns:mc="http://schemas.openxmlformats.org/markup-compatibility/2006">
              <mc:Choice xmlns:v="urn:schemas-microsoft-com:vml" Requires="v">
                <p:oleObj name="Worksheet" showAsIcon="1" r:id="rId7" imgW="914400" imgH="806521" progId="Excel.Sheet.12">
                  <p:embed/>
                </p:oleObj>
              </mc:Choice>
              <mc:Fallback>
                <p:oleObj name="Worksheet" showAsIcon="1" r:id="rId7" imgW="914400" imgH="806521" progId="Excel.Sheet.12">
                  <p:embed/>
                  <p:pic>
                    <p:nvPicPr>
                      <p:cNvPr id="0" name=""/>
                      <p:cNvPicPr/>
                      <p:nvPr/>
                    </p:nvPicPr>
                    <p:blipFill>
                      <a:blip r:embed="rId8"/>
                      <a:stretch>
                        <a:fillRect/>
                      </a:stretch>
                    </p:blipFill>
                    <p:spPr>
                      <a:xfrm>
                        <a:off x="4282516" y="1842734"/>
                        <a:ext cx="1336231" cy="1178482"/>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7AC8431D-8919-7964-A9DA-960B17B9B698}"/>
              </a:ext>
            </a:extLst>
          </p:cNvPr>
          <p:cNvGraphicFramePr>
            <a:graphicFrameLocks noChangeAspect="1"/>
          </p:cNvGraphicFramePr>
          <p:nvPr>
            <p:extLst>
              <p:ext uri="{D42A27DB-BD31-4B8C-83A1-F6EECF244321}">
                <p14:modId xmlns:p14="http://schemas.microsoft.com/office/powerpoint/2010/main" val="3984525355"/>
              </p:ext>
            </p:extLst>
          </p:nvPr>
        </p:nvGraphicFramePr>
        <p:xfrm>
          <a:off x="5791850" y="1800918"/>
          <a:ext cx="1463191" cy="1290453"/>
        </p:xfrm>
        <a:graphic>
          <a:graphicData uri="http://schemas.openxmlformats.org/presentationml/2006/ole">
            <mc:AlternateContent xmlns:mc="http://schemas.openxmlformats.org/markup-compatibility/2006">
              <mc:Choice xmlns:v="urn:schemas-microsoft-com:vml" Requires="v">
                <p:oleObj name="Document" showAsIcon="1" r:id="rId9" imgW="914400" imgH="806521" progId="Word.Document.12">
                  <p:embed/>
                </p:oleObj>
              </mc:Choice>
              <mc:Fallback>
                <p:oleObj name="Document" showAsIcon="1" r:id="rId9" imgW="914400" imgH="806521" progId="Word.Document.12">
                  <p:embed/>
                  <p:pic>
                    <p:nvPicPr>
                      <p:cNvPr id="0" name=""/>
                      <p:cNvPicPr/>
                      <p:nvPr/>
                    </p:nvPicPr>
                    <p:blipFill>
                      <a:blip r:embed="rId10"/>
                      <a:stretch>
                        <a:fillRect/>
                      </a:stretch>
                    </p:blipFill>
                    <p:spPr>
                      <a:xfrm>
                        <a:off x="5791850" y="1800918"/>
                        <a:ext cx="1463191" cy="1290453"/>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ED9CA086-8487-990B-07DC-F33034B0EB11}"/>
              </a:ext>
            </a:extLst>
          </p:cNvPr>
          <p:cNvGraphicFramePr>
            <a:graphicFrameLocks noChangeAspect="1"/>
          </p:cNvGraphicFramePr>
          <p:nvPr>
            <p:extLst>
              <p:ext uri="{D42A27DB-BD31-4B8C-83A1-F6EECF244321}">
                <p14:modId xmlns:p14="http://schemas.microsoft.com/office/powerpoint/2010/main" val="929782639"/>
              </p:ext>
            </p:extLst>
          </p:nvPr>
        </p:nvGraphicFramePr>
        <p:xfrm>
          <a:off x="4247413" y="3187168"/>
          <a:ext cx="1533723" cy="1352659"/>
        </p:xfrm>
        <a:graphic>
          <a:graphicData uri="http://schemas.openxmlformats.org/presentationml/2006/ole">
            <mc:AlternateContent xmlns:mc="http://schemas.openxmlformats.org/markup-compatibility/2006">
              <mc:Choice xmlns:v="urn:schemas-microsoft-com:vml" Requires="v">
                <p:oleObj name="Document" showAsIcon="1" r:id="rId11" imgW="914400" imgH="806521" progId="Word.Document.12">
                  <p:embed/>
                </p:oleObj>
              </mc:Choice>
              <mc:Fallback>
                <p:oleObj name="Document" showAsIcon="1" r:id="rId11" imgW="914400" imgH="806521" progId="Word.Document.12">
                  <p:embed/>
                  <p:pic>
                    <p:nvPicPr>
                      <p:cNvPr id="0" name=""/>
                      <p:cNvPicPr/>
                      <p:nvPr/>
                    </p:nvPicPr>
                    <p:blipFill>
                      <a:blip r:embed="rId12"/>
                      <a:stretch>
                        <a:fillRect/>
                      </a:stretch>
                    </p:blipFill>
                    <p:spPr>
                      <a:xfrm>
                        <a:off x="4247413" y="3187168"/>
                        <a:ext cx="1533723" cy="1352659"/>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4E9A1282-C2F6-81BC-9B1E-7A5B9F9B5CAC}"/>
              </a:ext>
            </a:extLst>
          </p:cNvPr>
          <p:cNvGraphicFramePr>
            <a:graphicFrameLocks noChangeAspect="1"/>
          </p:cNvGraphicFramePr>
          <p:nvPr>
            <p:extLst>
              <p:ext uri="{D42A27DB-BD31-4B8C-83A1-F6EECF244321}">
                <p14:modId xmlns:p14="http://schemas.microsoft.com/office/powerpoint/2010/main" val="1723248411"/>
              </p:ext>
            </p:extLst>
          </p:nvPr>
        </p:nvGraphicFramePr>
        <p:xfrm>
          <a:off x="2448179" y="3187168"/>
          <a:ext cx="1430174" cy="1261334"/>
        </p:xfrm>
        <a:graphic>
          <a:graphicData uri="http://schemas.openxmlformats.org/presentationml/2006/ole">
            <mc:AlternateContent xmlns:mc="http://schemas.openxmlformats.org/markup-compatibility/2006">
              <mc:Choice xmlns:v="urn:schemas-microsoft-com:vml" Requires="v">
                <p:oleObj name="Document" showAsIcon="1" r:id="rId13" imgW="914400" imgH="806521" progId="Word.Document.12">
                  <p:embed/>
                </p:oleObj>
              </mc:Choice>
              <mc:Fallback>
                <p:oleObj name="Document" showAsIcon="1" r:id="rId13" imgW="914400" imgH="806521" progId="Word.Document.12">
                  <p:embed/>
                  <p:pic>
                    <p:nvPicPr>
                      <p:cNvPr id="0" name=""/>
                      <p:cNvPicPr/>
                      <p:nvPr/>
                    </p:nvPicPr>
                    <p:blipFill>
                      <a:blip r:embed="rId14"/>
                      <a:stretch>
                        <a:fillRect/>
                      </a:stretch>
                    </p:blipFill>
                    <p:spPr>
                      <a:xfrm>
                        <a:off x="2448179" y="3187168"/>
                        <a:ext cx="1430174" cy="1261334"/>
                      </a:xfrm>
                      <a:prstGeom prst="rect">
                        <a:avLst/>
                      </a:prstGeom>
                    </p:spPr>
                  </p:pic>
                </p:oleObj>
              </mc:Fallback>
            </mc:AlternateContent>
          </a:graphicData>
        </a:graphic>
      </p:graphicFrame>
    </p:spTree>
    <p:extLst>
      <p:ext uri="{BB962C8B-B14F-4D97-AF65-F5344CB8AC3E}">
        <p14:creationId xmlns:p14="http://schemas.microsoft.com/office/powerpoint/2010/main" val="1713123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txBox="1">
            <a:spLocks noGrp="1"/>
          </p:cNvSpPr>
          <p:nvPr>
            <p:ph type="ctrTitle" idx="4294967295"/>
          </p:nvPr>
        </p:nvSpPr>
        <p:spPr>
          <a:xfrm>
            <a:off x="1000592" y="1713239"/>
            <a:ext cx="52386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5400" dirty="0">
                <a:solidFill>
                  <a:schemeClr val="bg1"/>
                </a:solidFill>
                <a:latin typeface="Times New Roman" panose="02020603050405020304" pitchFamily="18" charset="0"/>
                <a:cs typeface="Times New Roman" panose="02020603050405020304" pitchFamily="18" charset="0"/>
              </a:rPr>
              <a:t>Project Closure</a:t>
            </a:r>
          </a:p>
        </p:txBody>
      </p:sp>
      <p:grpSp>
        <p:nvGrpSpPr>
          <p:cNvPr id="139" name="Google Shape;139;p18"/>
          <p:cNvGrpSpPr/>
          <p:nvPr/>
        </p:nvGrpSpPr>
        <p:grpSpPr>
          <a:xfrm>
            <a:off x="6460101" y="522867"/>
            <a:ext cx="1847361" cy="1847352"/>
            <a:chOff x="6643075" y="3664250"/>
            <a:chExt cx="407950" cy="407975"/>
          </a:xfrm>
        </p:grpSpPr>
        <p:sp>
          <p:nvSpPr>
            <p:cNvPr id="140" name="Google Shape;140;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18"/>
          <p:cNvGrpSpPr/>
          <p:nvPr/>
        </p:nvGrpSpPr>
        <p:grpSpPr>
          <a:xfrm rot="-587346">
            <a:off x="6351438" y="2610506"/>
            <a:ext cx="759491" cy="759448"/>
            <a:chOff x="576250" y="4319400"/>
            <a:chExt cx="442075" cy="442050"/>
          </a:xfrm>
        </p:grpSpPr>
        <p:sp>
          <p:nvSpPr>
            <p:cNvPr id="143" name="Google Shape;143;p1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18"/>
          <p:cNvSpPr/>
          <p:nvPr/>
        </p:nvSpPr>
        <p:spPr>
          <a:xfrm>
            <a:off x="6018280" y="949335"/>
            <a:ext cx="288731" cy="27569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8"/>
          <p:cNvSpPr/>
          <p:nvPr/>
        </p:nvSpPr>
        <p:spPr>
          <a:xfrm rot="2697278">
            <a:off x="7921136" y="2360858"/>
            <a:ext cx="438306" cy="41851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a:off x="8267891" y="2121939"/>
            <a:ext cx="175587" cy="16769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rot="1280082">
            <a:off x="5818215" y="1780979"/>
            <a:ext cx="175576" cy="16770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accent2"/>
                </a:solidFill>
              </a:rPr>
              <a:t>19</a:t>
            </a:fld>
            <a:endParaRPr>
              <a:solidFill>
                <a:schemeClr val="accent2"/>
              </a:solidFill>
            </a:endParaRPr>
          </a:p>
        </p:txBody>
      </p:sp>
    </p:spTree>
    <p:extLst>
      <p:ext uri="{BB962C8B-B14F-4D97-AF65-F5344CB8AC3E}">
        <p14:creationId xmlns:p14="http://schemas.microsoft.com/office/powerpoint/2010/main" val="3613547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a:spLocks noGrp="1"/>
          </p:cNvSpPr>
          <p:nvPr>
            <p:ph type="ctrTitle"/>
          </p:nvPr>
        </p:nvSpPr>
        <p:spPr>
          <a:xfrm>
            <a:off x="803261" y="1991850"/>
            <a:ext cx="59691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dirty="0">
                <a:latin typeface="Times New Roman" panose="02020603050405020304" pitchFamily="18" charset="0"/>
                <a:cs typeface="Times New Roman" panose="02020603050405020304" pitchFamily="18" charset="0"/>
              </a:rPr>
              <a:t>Introduction</a:t>
            </a:r>
            <a:endParaRPr sz="6000" dirty="0">
              <a:latin typeface="Times New Roman" panose="02020603050405020304" pitchFamily="18" charset="0"/>
              <a:cs typeface="Times New Roman" panose="02020603050405020304" pitchFamily="18" charset="0"/>
            </a:endParaRPr>
          </a:p>
        </p:txBody>
      </p:sp>
      <p:sp>
        <p:nvSpPr>
          <p:cNvPr id="119" name="Google Shape;119;p15"/>
          <p:cNvSpPr txBox="1"/>
          <p:nvPr/>
        </p:nvSpPr>
        <p:spPr>
          <a:xfrm>
            <a:off x="739328" y="543375"/>
            <a:ext cx="967200" cy="1630500"/>
          </a:xfrm>
          <a:prstGeom prst="rect">
            <a:avLst/>
          </a:prstGeom>
          <a:noFill/>
          <a:ln>
            <a:noFill/>
          </a:ln>
          <a:effectLst>
            <a:outerShdw blurRad="14288" dist="9525" dir="5400000" algn="bl" rotWithShape="0">
              <a:schemeClr val="dk1">
                <a:alpha val="35000"/>
              </a:schemeClr>
            </a:outerShdw>
          </a:effectLst>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 sz="13000" b="1">
                <a:solidFill>
                  <a:schemeClr val="accent4"/>
                </a:solidFill>
                <a:latin typeface="Titillium Web"/>
                <a:ea typeface="Titillium Web"/>
                <a:cs typeface="Titillium Web"/>
                <a:sym typeface="Titillium Web"/>
              </a:rPr>
              <a:t>1</a:t>
            </a:r>
            <a:endParaRPr sz="13000" b="1">
              <a:solidFill>
                <a:schemeClr val="accent4"/>
              </a:solidFill>
              <a:latin typeface="Titillium Web"/>
              <a:ea typeface="Titillium Web"/>
              <a:cs typeface="Titillium Web"/>
              <a:sym typeface="Titillium Web"/>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grpSp>
        <p:nvGrpSpPr>
          <p:cNvPr id="174" name="Google Shape;174;p21"/>
          <p:cNvGrpSpPr/>
          <p:nvPr/>
        </p:nvGrpSpPr>
        <p:grpSpPr>
          <a:xfrm>
            <a:off x="6976152" y="3891825"/>
            <a:ext cx="2167839" cy="1251620"/>
            <a:chOff x="6975702" y="3891625"/>
            <a:chExt cx="2167839" cy="1251620"/>
          </a:xfrm>
        </p:grpSpPr>
        <p:sp>
          <p:nvSpPr>
            <p:cNvPr id="175" name="Google Shape;175;p21"/>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solidFill>
              <a:srgbClr val="00226D">
                <a:alpha val="178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21"/>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78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8" name="Google Shape;178;p21"/>
          <p:cNvSpPr txBox="1">
            <a:spLocks noGrp="1"/>
          </p:cNvSpPr>
          <p:nvPr>
            <p:ph type="body" idx="1"/>
          </p:nvPr>
        </p:nvSpPr>
        <p:spPr>
          <a:xfrm>
            <a:off x="709242" y="1762805"/>
            <a:ext cx="7771342" cy="2754825"/>
          </a:xfrm>
          <a:prstGeom prst="rect">
            <a:avLst/>
          </a:prstGeom>
        </p:spPr>
        <p:txBody>
          <a:bodyPr spcFirstLastPara="1" wrap="square" lIns="0" tIns="0" rIns="0" bIns="0" anchor="t" anchorCtr="0">
            <a:noAutofit/>
          </a:bodyPr>
          <a:lstStyle/>
          <a:p>
            <a:pPr marL="342900" lvl="0" indent="-342900" algn="just" rtl="0">
              <a:spcBef>
                <a:spcPts val="0"/>
              </a:spcBef>
              <a:spcAft>
                <a:spcPts val="1000"/>
              </a:spcAf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Project closure is the final phase of an air canvas drawing project, where the project manager and the team wrap up the project and evaluate its success. The project manager will conduct a thorough review to ensure that all project deliverables have been completed and that the artistic vision has been realized according to the project scope and quality standards.</a:t>
            </a:r>
          </a:p>
          <a:p>
            <a:pPr marL="342900" lvl="0" indent="-342900" algn="just" rtl="0">
              <a:spcBef>
                <a:spcPts val="0"/>
              </a:spcBef>
              <a:spcAft>
                <a:spcPts val="1000"/>
              </a:spcAf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 Final documentation, including project reports, lessons learned, and project closure reports, will be prepared. The team will celebrate the project's successful completion and recognize team members' contributions. A final review with stakeholders will be conducted, and the project will be formally closed, including archiving project documentation and conducting final financial and administrative activities. A post-project evaluation may also be conducted to identify areas of improvement for future projects. Project closure is a critical step to ensure that the air canvas drawing project is completed successfully and that all project activities are concluded in an organized and efficient manner.</a:t>
            </a:r>
            <a:endParaRPr sz="1400" dirty="0">
              <a:latin typeface="Times New Roman" panose="02020603050405020304" pitchFamily="18" charset="0"/>
              <a:cs typeface="Times New Roman" panose="02020603050405020304" pitchFamily="18" charset="0"/>
            </a:endParaRPr>
          </a:p>
        </p:txBody>
      </p:sp>
      <p:sp>
        <p:nvSpPr>
          <p:cNvPr id="179" name="Google Shape;179;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3" name="Title 2">
            <a:extLst>
              <a:ext uri="{FF2B5EF4-FFF2-40B4-BE49-F238E27FC236}">
                <a16:creationId xmlns:a16="http://schemas.microsoft.com/office/drawing/2014/main" id="{71E69B1D-6A97-2734-177C-9C90E418AC4C}"/>
              </a:ext>
            </a:extLst>
          </p:cNvPr>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 Project Closure Phase</a:t>
            </a:r>
            <a:br>
              <a:rPr lang="en-CA" dirty="0">
                <a:latin typeface="Times New Roman" panose="02020603050405020304" pitchFamily="18" charset="0"/>
                <a:cs typeface="Times New Roman" panose="02020603050405020304" pitchFamily="18" charset="0"/>
              </a:rPr>
            </a:b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955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0"/>
          <p:cNvSpPr txBox="1">
            <a:spLocks noGrp="1"/>
          </p:cNvSpPr>
          <p:nvPr>
            <p:ph type="title"/>
          </p:nvPr>
        </p:nvSpPr>
        <p:spPr>
          <a:xfrm>
            <a:off x="735981" y="550127"/>
            <a:ext cx="7932234" cy="775539"/>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200" dirty="0">
                <a:latin typeface="Times New Roman" panose="02020603050405020304" pitchFamily="18" charset="0"/>
                <a:cs typeface="Times New Roman" panose="02020603050405020304" pitchFamily="18" charset="0"/>
              </a:rPr>
              <a:t>Documents related to Project Closure Phase</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168" name="Google Shape;168;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graphicFrame>
        <p:nvGraphicFramePr>
          <p:cNvPr id="2" name="Object 1">
            <a:extLst>
              <a:ext uri="{FF2B5EF4-FFF2-40B4-BE49-F238E27FC236}">
                <a16:creationId xmlns:a16="http://schemas.microsoft.com/office/drawing/2014/main" id="{B6E602E2-0876-853F-A6C3-2C847115E9B2}"/>
              </a:ext>
            </a:extLst>
          </p:cNvPr>
          <p:cNvGraphicFramePr>
            <a:graphicFrameLocks noChangeAspect="1"/>
          </p:cNvGraphicFramePr>
          <p:nvPr>
            <p:extLst>
              <p:ext uri="{D42A27DB-BD31-4B8C-83A1-F6EECF244321}">
                <p14:modId xmlns:p14="http://schemas.microsoft.com/office/powerpoint/2010/main" val="933638158"/>
              </p:ext>
            </p:extLst>
          </p:nvPr>
        </p:nvGraphicFramePr>
        <p:xfrm>
          <a:off x="3284432" y="1546708"/>
          <a:ext cx="2575136" cy="2271127"/>
        </p:xfrm>
        <a:graphic>
          <a:graphicData uri="http://schemas.openxmlformats.org/presentationml/2006/ole">
            <mc:AlternateContent xmlns:mc="http://schemas.openxmlformats.org/markup-compatibility/2006">
              <mc:Choice xmlns:v="urn:schemas-microsoft-com:vml" Requires="v">
                <p:oleObj name="Document" showAsIcon="1" r:id="rId3" imgW="914400" imgH="806521" progId="Word.Document.12">
                  <p:embed/>
                </p:oleObj>
              </mc:Choice>
              <mc:Fallback>
                <p:oleObj name="Document" showAsIcon="1" r:id="rId3" imgW="914400" imgH="806521" progId="Word.Document.12">
                  <p:embed/>
                  <p:pic>
                    <p:nvPicPr>
                      <p:cNvPr id="0" name=""/>
                      <p:cNvPicPr/>
                      <p:nvPr/>
                    </p:nvPicPr>
                    <p:blipFill>
                      <a:blip r:embed="rId4"/>
                      <a:stretch>
                        <a:fillRect/>
                      </a:stretch>
                    </p:blipFill>
                    <p:spPr>
                      <a:xfrm>
                        <a:off x="3284432" y="1546708"/>
                        <a:ext cx="2575136" cy="2271127"/>
                      </a:xfrm>
                      <a:prstGeom prst="rect">
                        <a:avLst/>
                      </a:prstGeom>
                    </p:spPr>
                  </p:pic>
                </p:oleObj>
              </mc:Fallback>
            </mc:AlternateContent>
          </a:graphicData>
        </a:graphic>
      </p:graphicFrame>
    </p:spTree>
    <p:extLst>
      <p:ext uri="{BB962C8B-B14F-4D97-AF65-F5344CB8AC3E}">
        <p14:creationId xmlns:p14="http://schemas.microsoft.com/office/powerpoint/2010/main" val="1763403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726786-AD7A-B37B-BDDC-3311A7853F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3" name="TextBox 2">
            <a:extLst>
              <a:ext uri="{FF2B5EF4-FFF2-40B4-BE49-F238E27FC236}">
                <a16:creationId xmlns:a16="http://schemas.microsoft.com/office/drawing/2014/main" id="{C027DC81-DA60-3576-2528-D3CC171BE260}"/>
              </a:ext>
            </a:extLst>
          </p:cNvPr>
          <p:cNvSpPr txBox="1"/>
          <p:nvPr/>
        </p:nvSpPr>
        <p:spPr>
          <a:xfrm>
            <a:off x="2165684" y="2081463"/>
            <a:ext cx="5149516" cy="1015663"/>
          </a:xfrm>
          <a:prstGeom prst="rect">
            <a:avLst/>
          </a:prstGeom>
          <a:noFill/>
        </p:spPr>
        <p:txBody>
          <a:bodyPr wrap="square" rtlCol="0">
            <a:spAutoFit/>
          </a:bodyPr>
          <a:lstStyle/>
          <a:p>
            <a:pPr algn="ctr"/>
            <a:r>
              <a:rPr lang="en-US" sz="6000" b="1"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783407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1" name="Google Shape;131;p17"/>
          <p:cNvSpPr txBox="1">
            <a:spLocks noGrp="1"/>
          </p:cNvSpPr>
          <p:nvPr>
            <p:ph type="body" idx="1"/>
          </p:nvPr>
        </p:nvSpPr>
        <p:spPr>
          <a:xfrm>
            <a:off x="728920" y="1732156"/>
            <a:ext cx="7433400" cy="3116661"/>
          </a:xfrm>
          <a:prstGeom prst="rect">
            <a:avLst/>
          </a:prstGeom>
        </p:spPr>
        <p:txBody>
          <a:bodyPr spcFirstLastPara="1" wrap="square" lIns="0" tIns="0" rIns="0" bIns="0" anchor="t" anchorCtr="0">
            <a:noAutofit/>
          </a:bodyPr>
          <a:lstStyle/>
          <a:p>
            <a:pPr marL="76200" lvl="0" indent="0" algn="just" rtl="0">
              <a:spcBef>
                <a:spcPts val="0"/>
              </a:spcBef>
              <a:spcAft>
                <a:spcPts val="0"/>
              </a:spcAft>
              <a:buSzPts val="2400"/>
              <a:buNone/>
            </a:pPr>
            <a:r>
              <a:rPr lang="en-US" sz="2000" b="0" i="0" dirty="0">
                <a:solidFill>
                  <a:schemeClr val="tx1"/>
                </a:solidFill>
                <a:effectLst/>
                <a:latin typeface="Times New Roman" panose="02020603050405020304" pitchFamily="18" charset="0"/>
                <a:cs typeface="Times New Roman" panose="02020603050405020304" pitchFamily="18" charset="0"/>
              </a:rPr>
              <a:t>Our project is aimed at transforming the traditional whiteboard into an interactive and collaborative tool. The Air Canvas is an innovative solution that combines augmented reality, computer vision, and mobile technology to create a virtual canvas where teams can work together from different locations in real-time. With Air Canvas, users can draw, write, and share their ideas on a whiteboard that exists in the virtual world.</a:t>
            </a:r>
            <a:endParaRPr sz="2000" dirty="0">
              <a:solidFill>
                <a:schemeClr val="tx1"/>
              </a:solidFill>
              <a:latin typeface="Times New Roman" panose="02020603050405020304" pitchFamily="18" charset="0"/>
              <a:cs typeface="Times New Roman" panose="02020603050405020304" pitchFamily="18" charset="0"/>
            </a:endParaRPr>
          </a:p>
        </p:txBody>
      </p:sp>
      <p:sp>
        <p:nvSpPr>
          <p:cNvPr id="132" name="Google Shape;132;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 name="Google Shape;137;p18">
            <a:extLst>
              <a:ext uri="{FF2B5EF4-FFF2-40B4-BE49-F238E27FC236}">
                <a16:creationId xmlns:a16="http://schemas.microsoft.com/office/drawing/2014/main" id="{E7B9BD76-4776-4F12-F205-BB2F30FE6564}"/>
              </a:ext>
            </a:extLst>
          </p:cNvPr>
          <p:cNvSpPr txBox="1">
            <a:spLocks/>
          </p:cNvSpPr>
          <p:nvPr/>
        </p:nvSpPr>
        <p:spPr>
          <a:xfrm>
            <a:off x="970856" y="577516"/>
            <a:ext cx="3228165" cy="672761"/>
          </a:xfrm>
          <a:prstGeom prst="rect">
            <a:avLst/>
          </a:prstGeom>
          <a:noFill/>
          <a:ln>
            <a:noFill/>
          </a:ln>
          <a:effectLst>
            <a:outerShdw dist="9525" dir="16200000" algn="bl" rotWithShape="0">
              <a:schemeClr val="lt1">
                <a:alpha val="35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1pPr>
            <a:lvl2pPr marR="0" lvl="1"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2pPr>
            <a:lvl3pPr marR="0" lvl="2"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3pPr>
            <a:lvl4pPr marR="0" lvl="3"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4pPr>
            <a:lvl5pPr marR="0" lvl="4"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5pPr>
            <a:lvl6pPr marR="0" lvl="5"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6pPr>
            <a:lvl7pPr marR="0" lvl="6"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7pPr>
            <a:lvl8pPr marR="0" lvl="7"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8pPr>
            <a:lvl9pPr marR="0" lvl="8"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9pPr>
          </a:lstStyle>
          <a:p>
            <a:r>
              <a:rPr lang="en-CA" dirty="0">
                <a:latin typeface="Times New Roman" panose="02020603050405020304" pitchFamily="18" charset="0"/>
                <a:cs typeface="Times New Roman" panose="02020603050405020304" pitchFamily="18" charset="0"/>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9"/>
          <p:cNvSpPr txBox="1">
            <a:spLocks noGrp="1"/>
          </p:cNvSpPr>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000" dirty="0">
                <a:latin typeface="Times New Roman" panose="02020603050405020304" pitchFamily="18" charset="0"/>
                <a:cs typeface="Times New Roman" panose="02020603050405020304" pitchFamily="18" charset="0"/>
              </a:rPr>
              <a:t>ROADMAP</a:t>
            </a:r>
            <a:endParaRPr sz="4000" dirty="0">
              <a:latin typeface="Times New Roman" panose="02020603050405020304" pitchFamily="18" charset="0"/>
              <a:cs typeface="Times New Roman" panose="02020603050405020304" pitchFamily="18" charset="0"/>
            </a:endParaRPr>
          </a:p>
        </p:txBody>
      </p:sp>
      <p:sp>
        <p:nvSpPr>
          <p:cNvPr id="439" name="Google Shape;439;p3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440" name="Google Shape;440;p39"/>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39"/>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42" name="Google Shape;442;p39"/>
          <p:cNvGrpSpPr/>
          <p:nvPr/>
        </p:nvGrpSpPr>
        <p:grpSpPr>
          <a:xfrm>
            <a:off x="1786339" y="1703401"/>
            <a:ext cx="473400" cy="473400"/>
            <a:chOff x="1786339" y="1703401"/>
            <a:chExt cx="473400" cy="473400"/>
          </a:xfrm>
        </p:grpSpPr>
        <p:sp>
          <p:nvSpPr>
            <p:cNvPr id="443" name="Google Shape;443;p39"/>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9"/>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Titillium Web"/>
                  <a:ea typeface="Titillium Web"/>
                  <a:cs typeface="Titillium Web"/>
                  <a:sym typeface="Titillium Web"/>
                </a:rPr>
                <a:t>1</a:t>
              </a:r>
              <a:endParaRPr sz="600">
                <a:solidFill>
                  <a:schemeClr val="dk2"/>
                </a:solidFill>
                <a:latin typeface="Titillium Web"/>
                <a:ea typeface="Titillium Web"/>
                <a:cs typeface="Titillium Web"/>
                <a:sym typeface="Titillium Web"/>
              </a:endParaRPr>
            </a:p>
          </p:txBody>
        </p:sp>
      </p:grpSp>
      <p:grpSp>
        <p:nvGrpSpPr>
          <p:cNvPr id="445" name="Google Shape;445;p39"/>
          <p:cNvGrpSpPr/>
          <p:nvPr/>
        </p:nvGrpSpPr>
        <p:grpSpPr>
          <a:xfrm>
            <a:off x="3814414" y="1703401"/>
            <a:ext cx="473400" cy="473400"/>
            <a:chOff x="3814414" y="1703401"/>
            <a:chExt cx="473400" cy="473400"/>
          </a:xfrm>
        </p:grpSpPr>
        <p:sp>
          <p:nvSpPr>
            <p:cNvPr id="446" name="Google Shape;446;p39"/>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9"/>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Titillium Web"/>
                  <a:ea typeface="Titillium Web"/>
                  <a:cs typeface="Titillium Web"/>
                  <a:sym typeface="Titillium Web"/>
                </a:rPr>
                <a:t>3</a:t>
              </a:r>
              <a:endParaRPr sz="600">
                <a:solidFill>
                  <a:schemeClr val="dk2"/>
                </a:solidFill>
                <a:latin typeface="Titillium Web"/>
                <a:ea typeface="Titillium Web"/>
                <a:cs typeface="Titillium Web"/>
                <a:sym typeface="Titillium Web"/>
              </a:endParaRPr>
            </a:p>
          </p:txBody>
        </p:sp>
      </p:grpSp>
      <p:grpSp>
        <p:nvGrpSpPr>
          <p:cNvPr id="448" name="Google Shape;448;p39"/>
          <p:cNvGrpSpPr/>
          <p:nvPr/>
        </p:nvGrpSpPr>
        <p:grpSpPr>
          <a:xfrm>
            <a:off x="5842489" y="1703401"/>
            <a:ext cx="473400" cy="473400"/>
            <a:chOff x="5842489" y="1703401"/>
            <a:chExt cx="473400" cy="473400"/>
          </a:xfrm>
        </p:grpSpPr>
        <p:sp>
          <p:nvSpPr>
            <p:cNvPr id="449" name="Google Shape;449;p39"/>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9"/>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Titillium Web"/>
                  <a:ea typeface="Titillium Web"/>
                  <a:cs typeface="Titillium Web"/>
                  <a:sym typeface="Titillium Web"/>
                </a:rPr>
                <a:t>5</a:t>
              </a:r>
              <a:endParaRPr sz="600">
                <a:solidFill>
                  <a:schemeClr val="dk2"/>
                </a:solidFill>
                <a:latin typeface="Titillium Web"/>
                <a:ea typeface="Titillium Web"/>
                <a:cs typeface="Titillium Web"/>
                <a:sym typeface="Titillium Web"/>
              </a:endParaRPr>
            </a:p>
          </p:txBody>
        </p:sp>
      </p:grpSp>
      <p:grpSp>
        <p:nvGrpSpPr>
          <p:cNvPr id="454" name="Google Shape;454;p39"/>
          <p:cNvGrpSpPr/>
          <p:nvPr/>
        </p:nvGrpSpPr>
        <p:grpSpPr>
          <a:xfrm>
            <a:off x="4852739" y="3576300"/>
            <a:ext cx="473400" cy="473400"/>
            <a:chOff x="4852739" y="3576300"/>
            <a:chExt cx="473400" cy="473400"/>
          </a:xfrm>
        </p:grpSpPr>
        <p:sp>
          <p:nvSpPr>
            <p:cNvPr id="455" name="Google Shape;455;p39"/>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9"/>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Titillium Web"/>
                  <a:ea typeface="Titillium Web"/>
                  <a:cs typeface="Titillium Web"/>
                  <a:sym typeface="Titillium Web"/>
                </a:rPr>
                <a:t>4</a:t>
              </a:r>
              <a:endParaRPr sz="600">
                <a:solidFill>
                  <a:schemeClr val="dk2"/>
                </a:solidFill>
                <a:latin typeface="Titillium Web"/>
                <a:ea typeface="Titillium Web"/>
                <a:cs typeface="Titillium Web"/>
                <a:sym typeface="Titillium Web"/>
              </a:endParaRPr>
            </a:p>
          </p:txBody>
        </p:sp>
      </p:grpSp>
      <p:grpSp>
        <p:nvGrpSpPr>
          <p:cNvPr id="457" name="Google Shape;457;p39"/>
          <p:cNvGrpSpPr/>
          <p:nvPr/>
        </p:nvGrpSpPr>
        <p:grpSpPr>
          <a:xfrm>
            <a:off x="2824664" y="3576300"/>
            <a:ext cx="473400" cy="473400"/>
            <a:chOff x="2824664" y="3576300"/>
            <a:chExt cx="473400" cy="473400"/>
          </a:xfrm>
        </p:grpSpPr>
        <p:sp>
          <p:nvSpPr>
            <p:cNvPr id="458" name="Google Shape;458;p39"/>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9"/>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Titillium Web"/>
                  <a:ea typeface="Titillium Web"/>
                  <a:cs typeface="Titillium Web"/>
                  <a:sym typeface="Titillium Web"/>
                </a:rPr>
                <a:t>2</a:t>
              </a:r>
              <a:endParaRPr sz="600">
                <a:solidFill>
                  <a:schemeClr val="dk2"/>
                </a:solidFill>
                <a:latin typeface="Titillium Web"/>
                <a:ea typeface="Titillium Web"/>
                <a:cs typeface="Titillium Web"/>
                <a:sym typeface="Titillium Web"/>
              </a:endParaRPr>
            </a:p>
          </p:txBody>
        </p:sp>
      </p:grpSp>
      <p:sp>
        <p:nvSpPr>
          <p:cNvPr id="460" name="Google Shape;460;p39"/>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CA" dirty="0">
                <a:solidFill>
                  <a:schemeClr val="tx1"/>
                </a:solidFill>
                <a:latin typeface="Times New Roman" panose="02020603050405020304" pitchFamily="18" charset="0"/>
                <a:ea typeface="Titillium Web"/>
                <a:cs typeface="Times New Roman" panose="02020603050405020304" pitchFamily="18" charset="0"/>
                <a:sym typeface="Titillium Web"/>
              </a:rPr>
              <a:t>Project Initiation</a:t>
            </a:r>
            <a:endParaRPr dirty="0">
              <a:solidFill>
                <a:schemeClr val="tx1"/>
              </a:solidFill>
              <a:latin typeface="Times New Roman" panose="02020603050405020304" pitchFamily="18" charset="0"/>
              <a:ea typeface="Titillium Web"/>
              <a:cs typeface="Times New Roman" panose="02020603050405020304" pitchFamily="18" charset="0"/>
              <a:sym typeface="Titillium Web"/>
            </a:endParaRPr>
          </a:p>
        </p:txBody>
      </p:sp>
      <p:sp>
        <p:nvSpPr>
          <p:cNvPr id="461" name="Google Shape;461;p39"/>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CA" dirty="0">
                <a:solidFill>
                  <a:schemeClr val="tx1"/>
                </a:solidFill>
                <a:latin typeface="Times New Roman" panose="02020603050405020304" pitchFamily="18" charset="0"/>
                <a:ea typeface="Titillium Web"/>
                <a:cs typeface="Times New Roman" panose="02020603050405020304" pitchFamily="18" charset="0"/>
                <a:sym typeface="Titillium Web"/>
              </a:rPr>
              <a:t>Project Execution</a:t>
            </a:r>
            <a:endParaRPr dirty="0">
              <a:solidFill>
                <a:schemeClr val="tx1"/>
              </a:solidFill>
              <a:latin typeface="Times New Roman" panose="02020603050405020304" pitchFamily="18" charset="0"/>
              <a:ea typeface="Titillium Web"/>
              <a:cs typeface="Times New Roman" panose="02020603050405020304" pitchFamily="18" charset="0"/>
              <a:sym typeface="Titillium Web"/>
            </a:endParaRPr>
          </a:p>
        </p:txBody>
      </p:sp>
      <p:sp>
        <p:nvSpPr>
          <p:cNvPr id="462" name="Google Shape;462;p39"/>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1600" dirty="0">
                <a:solidFill>
                  <a:schemeClr val="tx1"/>
                </a:solidFill>
                <a:latin typeface="Times New Roman" panose="02020603050405020304" pitchFamily="18" charset="0"/>
                <a:ea typeface="Titillium Web"/>
                <a:cs typeface="Times New Roman" panose="02020603050405020304" pitchFamily="18" charset="0"/>
                <a:sym typeface="Titillium Web"/>
              </a:rPr>
              <a:t>Project Closure</a:t>
            </a:r>
            <a:endParaRPr sz="1600" dirty="0">
              <a:solidFill>
                <a:schemeClr val="tx1"/>
              </a:solidFill>
              <a:latin typeface="Times New Roman" panose="02020603050405020304" pitchFamily="18" charset="0"/>
              <a:ea typeface="Titillium Web"/>
              <a:cs typeface="Times New Roman" panose="02020603050405020304" pitchFamily="18" charset="0"/>
              <a:sym typeface="Titillium Web"/>
            </a:endParaRPr>
          </a:p>
        </p:txBody>
      </p:sp>
      <p:sp>
        <p:nvSpPr>
          <p:cNvPr id="463" name="Google Shape;463;p39"/>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CA" dirty="0">
                <a:solidFill>
                  <a:schemeClr val="tx1"/>
                </a:solidFill>
                <a:latin typeface="Times New Roman" panose="02020603050405020304" pitchFamily="18" charset="0"/>
                <a:ea typeface="Titillium Web"/>
                <a:cs typeface="Times New Roman" panose="02020603050405020304" pitchFamily="18" charset="0"/>
                <a:sym typeface="Titillium Web"/>
              </a:rPr>
              <a:t>Project Planning</a:t>
            </a:r>
            <a:endParaRPr dirty="0">
              <a:solidFill>
                <a:schemeClr val="tx1"/>
              </a:solidFill>
              <a:latin typeface="Times New Roman" panose="02020603050405020304" pitchFamily="18" charset="0"/>
              <a:ea typeface="Titillium Web"/>
              <a:cs typeface="Times New Roman" panose="02020603050405020304" pitchFamily="18" charset="0"/>
              <a:sym typeface="Titillium Web"/>
            </a:endParaRPr>
          </a:p>
        </p:txBody>
      </p:sp>
      <p:sp>
        <p:nvSpPr>
          <p:cNvPr id="464" name="Google Shape;464;p39"/>
          <p:cNvSpPr txBox="1"/>
          <p:nvPr/>
        </p:nvSpPr>
        <p:spPr>
          <a:xfrm>
            <a:off x="4446255" y="4063599"/>
            <a:ext cx="1286400" cy="68625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CA" dirty="0">
                <a:solidFill>
                  <a:schemeClr val="tx1"/>
                </a:solidFill>
                <a:latin typeface="Times New Roman" panose="02020603050405020304" pitchFamily="18" charset="0"/>
                <a:ea typeface="Titillium Web"/>
                <a:cs typeface="Times New Roman" panose="02020603050405020304" pitchFamily="18" charset="0"/>
                <a:sym typeface="Titillium Web"/>
              </a:rPr>
              <a:t>Project Monitoring &amp; Control</a:t>
            </a:r>
            <a:endParaRPr dirty="0">
              <a:solidFill>
                <a:schemeClr val="tx1"/>
              </a:solidFill>
              <a:latin typeface="Times New Roman" panose="02020603050405020304" pitchFamily="18" charset="0"/>
              <a:ea typeface="Titillium Web"/>
              <a:cs typeface="Times New Roman" panose="02020603050405020304" pitchFamily="18" charset="0"/>
              <a:sym typeface="Titillium Web"/>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txBox="1">
            <a:spLocks noGrp="1"/>
          </p:cNvSpPr>
          <p:nvPr>
            <p:ph type="ctrTitle" idx="4294967295"/>
          </p:nvPr>
        </p:nvSpPr>
        <p:spPr>
          <a:xfrm>
            <a:off x="1000592" y="1501899"/>
            <a:ext cx="52386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5400" dirty="0">
                <a:solidFill>
                  <a:schemeClr val="bg1"/>
                </a:solidFill>
                <a:latin typeface="Times New Roman" panose="02020603050405020304" pitchFamily="18" charset="0"/>
                <a:cs typeface="Times New Roman" panose="02020603050405020304" pitchFamily="18" charset="0"/>
              </a:rPr>
              <a:t>Project Initiation</a:t>
            </a:r>
            <a:endParaRPr sz="5400" dirty="0">
              <a:solidFill>
                <a:schemeClr val="bg1"/>
              </a:solidFill>
              <a:latin typeface="Times New Roman" panose="02020603050405020304" pitchFamily="18" charset="0"/>
              <a:cs typeface="Times New Roman" panose="02020603050405020304" pitchFamily="18" charset="0"/>
            </a:endParaRPr>
          </a:p>
        </p:txBody>
      </p:sp>
      <p:grpSp>
        <p:nvGrpSpPr>
          <p:cNvPr id="139" name="Google Shape;139;p18"/>
          <p:cNvGrpSpPr/>
          <p:nvPr/>
        </p:nvGrpSpPr>
        <p:grpSpPr>
          <a:xfrm>
            <a:off x="6460101" y="522867"/>
            <a:ext cx="1847361" cy="1847352"/>
            <a:chOff x="6643075" y="3664250"/>
            <a:chExt cx="407950" cy="407975"/>
          </a:xfrm>
        </p:grpSpPr>
        <p:sp>
          <p:nvSpPr>
            <p:cNvPr id="140" name="Google Shape;140;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18"/>
          <p:cNvGrpSpPr/>
          <p:nvPr/>
        </p:nvGrpSpPr>
        <p:grpSpPr>
          <a:xfrm rot="-587346">
            <a:off x="6351438" y="2610506"/>
            <a:ext cx="759491" cy="759448"/>
            <a:chOff x="576250" y="4319400"/>
            <a:chExt cx="442075" cy="442050"/>
          </a:xfrm>
        </p:grpSpPr>
        <p:sp>
          <p:nvSpPr>
            <p:cNvPr id="143" name="Google Shape;143;p1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18"/>
          <p:cNvSpPr/>
          <p:nvPr/>
        </p:nvSpPr>
        <p:spPr>
          <a:xfrm>
            <a:off x="6018280" y="949335"/>
            <a:ext cx="288731" cy="27569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8"/>
          <p:cNvSpPr/>
          <p:nvPr/>
        </p:nvSpPr>
        <p:spPr>
          <a:xfrm rot="2697278">
            <a:off x="7921136" y="2360858"/>
            <a:ext cx="438306" cy="41851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a:off x="8267891" y="2121939"/>
            <a:ext cx="175587" cy="16769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rot="1280082">
            <a:off x="5818215" y="1780979"/>
            <a:ext cx="175576" cy="16770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accent2"/>
                </a:solidFill>
              </a:rPr>
              <a:t>5</a:t>
            </a:fld>
            <a:endParaRPr>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9"/>
          <p:cNvSpPr txBox="1">
            <a:spLocks noGrp="1"/>
          </p:cNvSpPr>
          <p:nvPr>
            <p:ph type="body" idx="1"/>
          </p:nvPr>
        </p:nvSpPr>
        <p:spPr>
          <a:xfrm>
            <a:off x="341457" y="1983120"/>
            <a:ext cx="8461085" cy="2423876"/>
          </a:xfrm>
          <a:prstGeom prst="rect">
            <a:avLst/>
          </a:prstGeom>
        </p:spPr>
        <p:txBody>
          <a:bodyPr spcFirstLastPara="1" wrap="square" lIns="0" tIns="0" rIns="0" bIns="0" anchor="t" anchorCtr="0">
            <a:noAutofit/>
          </a:bodyPr>
          <a:lstStyle/>
          <a:p>
            <a:pPr marL="285750" lvl="0" indent="-285750" algn="just" rtl="0">
              <a:spcBef>
                <a:spcPts val="0"/>
              </a:spcBef>
              <a:spcAft>
                <a:spcPts val="0"/>
              </a:spcAf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The project initiation phase allowed us to define the project scope and objectives and establish the necessary resources and governance structure to ensure the project's success.</a:t>
            </a:r>
          </a:p>
          <a:p>
            <a:pPr marL="285750" lvl="0" indent="-285750" algn="just" rtl="0">
              <a:spcBef>
                <a:spcPts val="0"/>
              </a:spcBef>
              <a:spcAft>
                <a:spcPts val="0"/>
              </a:spcAf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In the project initiation phase of the Air Canvas project, we conducted extensive research on the market demand for interactive and collaborative tools. We found that the traditional whiteboard was still widely used in both educational and business settings But was limited by its physical and geographical constraints. </a:t>
            </a:r>
          </a:p>
          <a:p>
            <a:pPr marL="285750" lvl="0" indent="-285750" algn="just" rtl="0">
              <a:spcBef>
                <a:spcPts val="0"/>
              </a:spcBef>
              <a:spcAft>
                <a:spcPts val="0"/>
              </a:spcAf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We identified an opportunity to create a virtual whiteboard that could be accessed from anywhere, and that allowed for real-time collaboration between users. This led to the development of the Air Canvas project, which aimed to combine augmented reality, computer vision, and mobile technology to create a virtual canvas where teams could work together from different locations.</a:t>
            </a:r>
          </a:p>
        </p:txBody>
      </p:sp>
      <p:sp>
        <p:nvSpPr>
          <p:cNvPr id="159" name="Google Shape;159;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4" name="Google Shape;137;p18">
            <a:extLst>
              <a:ext uri="{FF2B5EF4-FFF2-40B4-BE49-F238E27FC236}">
                <a16:creationId xmlns:a16="http://schemas.microsoft.com/office/drawing/2014/main" id="{1737CE5C-3ADC-A34D-EF62-4EA4F1C65758}"/>
              </a:ext>
            </a:extLst>
          </p:cNvPr>
          <p:cNvSpPr txBox="1">
            <a:spLocks/>
          </p:cNvSpPr>
          <p:nvPr/>
        </p:nvSpPr>
        <p:spPr>
          <a:xfrm>
            <a:off x="2673275" y="796995"/>
            <a:ext cx="5238600" cy="430979"/>
          </a:xfrm>
          <a:prstGeom prst="rect">
            <a:avLst/>
          </a:prstGeom>
          <a:noFill/>
          <a:ln>
            <a:noFill/>
          </a:ln>
          <a:effectLst>
            <a:outerShdw dist="9525" dir="16200000" algn="bl" rotWithShape="0">
              <a:schemeClr val="lt1">
                <a:alpha val="35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1pPr>
            <a:lvl2pPr marR="0" lvl="1"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2pPr>
            <a:lvl3pPr marR="0" lvl="2"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3pPr>
            <a:lvl4pPr marR="0" lvl="3"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4pPr>
            <a:lvl5pPr marR="0" lvl="4"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5pPr>
            <a:lvl6pPr marR="0" lvl="5"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6pPr>
            <a:lvl7pPr marR="0" lvl="6"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7pPr>
            <a:lvl8pPr marR="0" lvl="7"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8pPr>
            <a:lvl9pPr marR="0" lvl="8"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9pPr>
          </a:lstStyle>
          <a:p>
            <a:r>
              <a:rPr lang="en-CA" dirty="0">
                <a:latin typeface="Times New Roman" panose="02020603050405020304" pitchFamily="18" charset="0"/>
                <a:cs typeface="Times New Roman" panose="02020603050405020304" pitchFamily="18" charset="0"/>
              </a:rPr>
              <a:t>Project Initiation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3A87-C1AC-DA36-2A7A-6D04410B0B67}"/>
              </a:ext>
            </a:extLst>
          </p:cNvPr>
          <p:cNvSpPr>
            <a:spLocks noGrp="1"/>
          </p:cNvSpPr>
          <p:nvPr>
            <p:ph type="title"/>
          </p:nvPr>
        </p:nvSpPr>
        <p:spPr>
          <a:xfrm>
            <a:off x="1156089" y="908190"/>
            <a:ext cx="7433400" cy="1090336"/>
          </a:xfrm>
        </p:spPr>
        <p:txBody>
          <a:bodyPr/>
          <a:lstStyle/>
          <a:p>
            <a:r>
              <a:rPr lang="en-CA" dirty="0">
                <a:latin typeface="Times New Roman" panose="02020603050405020304" pitchFamily="18" charset="0"/>
                <a:cs typeface="Times New Roman" panose="02020603050405020304" pitchFamily="18" charset="0"/>
              </a:rPr>
              <a:t>Documents Related to Project Initiation</a:t>
            </a:r>
          </a:p>
        </p:txBody>
      </p:sp>
      <p:sp>
        <p:nvSpPr>
          <p:cNvPr id="3" name="Slide Number Placeholder 2">
            <a:extLst>
              <a:ext uri="{FF2B5EF4-FFF2-40B4-BE49-F238E27FC236}">
                <a16:creationId xmlns:a16="http://schemas.microsoft.com/office/drawing/2014/main" id="{5C40478F-AE25-30BC-40D4-1F43F430728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graphicFrame>
        <p:nvGraphicFramePr>
          <p:cNvPr id="7" name="Object 6">
            <a:extLst>
              <a:ext uri="{FF2B5EF4-FFF2-40B4-BE49-F238E27FC236}">
                <a16:creationId xmlns:a16="http://schemas.microsoft.com/office/drawing/2014/main" id="{6B9867AD-366C-4D86-2320-B06FA988B841}"/>
              </a:ext>
            </a:extLst>
          </p:cNvPr>
          <p:cNvGraphicFramePr>
            <a:graphicFrameLocks noChangeAspect="1"/>
          </p:cNvGraphicFramePr>
          <p:nvPr>
            <p:extLst>
              <p:ext uri="{D42A27DB-BD31-4B8C-83A1-F6EECF244321}">
                <p14:modId xmlns:p14="http://schemas.microsoft.com/office/powerpoint/2010/main" val="4075046920"/>
              </p:ext>
            </p:extLst>
          </p:nvPr>
        </p:nvGraphicFramePr>
        <p:xfrm>
          <a:off x="5235575" y="2497138"/>
          <a:ext cx="1814513" cy="1576387"/>
        </p:xfrm>
        <a:graphic>
          <a:graphicData uri="http://schemas.openxmlformats.org/presentationml/2006/ole">
            <mc:AlternateContent xmlns:mc="http://schemas.openxmlformats.org/markup-compatibility/2006">
              <mc:Choice xmlns:v="urn:schemas-microsoft-com:vml" Requires="v">
                <p:oleObj name="Document" showAsIcon="1" r:id="rId2" imgW="774000" imgH="672480" progId="Word.Document.12">
                  <p:embed/>
                </p:oleObj>
              </mc:Choice>
              <mc:Fallback>
                <p:oleObj name="Document" showAsIcon="1" r:id="rId2" imgW="774000" imgH="672480" progId="Word.Document.12">
                  <p:embed/>
                  <p:pic>
                    <p:nvPicPr>
                      <p:cNvPr id="0" name=""/>
                      <p:cNvPicPr/>
                      <p:nvPr/>
                    </p:nvPicPr>
                    <p:blipFill>
                      <a:blip r:embed="rId3"/>
                      <a:stretch>
                        <a:fillRect/>
                      </a:stretch>
                    </p:blipFill>
                    <p:spPr>
                      <a:xfrm>
                        <a:off x="5235575" y="2497138"/>
                        <a:ext cx="1814513" cy="1576387"/>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A8591311-C22A-09B6-9070-36153DCE173E}"/>
              </a:ext>
            </a:extLst>
          </p:cNvPr>
          <p:cNvGraphicFramePr>
            <a:graphicFrameLocks noChangeAspect="1"/>
          </p:cNvGraphicFramePr>
          <p:nvPr>
            <p:extLst>
              <p:ext uri="{D42A27DB-BD31-4B8C-83A1-F6EECF244321}">
                <p14:modId xmlns:p14="http://schemas.microsoft.com/office/powerpoint/2010/main" val="3810486215"/>
              </p:ext>
            </p:extLst>
          </p:nvPr>
        </p:nvGraphicFramePr>
        <p:xfrm>
          <a:off x="2093913" y="2497138"/>
          <a:ext cx="1814513" cy="1574800"/>
        </p:xfrm>
        <a:graphic>
          <a:graphicData uri="http://schemas.openxmlformats.org/presentationml/2006/ole">
            <mc:AlternateContent xmlns:mc="http://schemas.openxmlformats.org/markup-compatibility/2006">
              <mc:Choice xmlns:v="urn:schemas-microsoft-com:vml" Requires="v">
                <p:oleObj name="Document" showAsIcon="1" r:id="rId4" imgW="774000" imgH="672480" progId="Word.Document.12">
                  <p:embed/>
                </p:oleObj>
              </mc:Choice>
              <mc:Fallback>
                <p:oleObj name="Document" showAsIcon="1" r:id="rId4" imgW="774000" imgH="672480" progId="Word.Document.12">
                  <p:embed/>
                  <p:pic>
                    <p:nvPicPr>
                      <p:cNvPr id="0" name=""/>
                      <p:cNvPicPr/>
                      <p:nvPr/>
                    </p:nvPicPr>
                    <p:blipFill>
                      <a:blip r:embed="rId5"/>
                      <a:stretch>
                        <a:fillRect/>
                      </a:stretch>
                    </p:blipFill>
                    <p:spPr>
                      <a:xfrm>
                        <a:off x="2093913" y="2497138"/>
                        <a:ext cx="1814513" cy="1574800"/>
                      </a:xfrm>
                      <a:prstGeom prst="rect">
                        <a:avLst/>
                      </a:prstGeom>
                    </p:spPr>
                  </p:pic>
                </p:oleObj>
              </mc:Fallback>
            </mc:AlternateContent>
          </a:graphicData>
        </a:graphic>
      </p:graphicFrame>
    </p:spTree>
    <p:extLst>
      <p:ext uri="{BB962C8B-B14F-4D97-AF65-F5344CB8AC3E}">
        <p14:creationId xmlns:p14="http://schemas.microsoft.com/office/powerpoint/2010/main" val="957704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txBox="1">
            <a:spLocks noGrp="1"/>
          </p:cNvSpPr>
          <p:nvPr>
            <p:ph type="ctrTitle" idx="4294967295"/>
          </p:nvPr>
        </p:nvSpPr>
        <p:spPr>
          <a:xfrm>
            <a:off x="1000592" y="1501899"/>
            <a:ext cx="52386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5400" dirty="0">
                <a:solidFill>
                  <a:schemeClr val="bg1"/>
                </a:solidFill>
                <a:latin typeface="Times New Roman" panose="02020603050405020304" pitchFamily="18" charset="0"/>
                <a:cs typeface="Times New Roman" panose="02020603050405020304" pitchFamily="18" charset="0"/>
              </a:rPr>
              <a:t>Project Planning</a:t>
            </a:r>
            <a:endParaRPr sz="5400" dirty="0">
              <a:solidFill>
                <a:schemeClr val="bg1"/>
              </a:solidFill>
              <a:latin typeface="Times New Roman" panose="02020603050405020304" pitchFamily="18" charset="0"/>
              <a:cs typeface="Times New Roman" panose="02020603050405020304" pitchFamily="18" charset="0"/>
            </a:endParaRPr>
          </a:p>
        </p:txBody>
      </p:sp>
      <p:grpSp>
        <p:nvGrpSpPr>
          <p:cNvPr id="139" name="Google Shape;139;p18"/>
          <p:cNvGrpSpPr/>
          <p:nvPr/>
        </p:nvGrpSpPr>
        <p:grpSpPr>
          <a:xfrm>
            <a:off x="6460101" y="522867"/>
            <a:ext cx="1847361" cy="1847352"/>
            <a:chOff x="6643075" y="3664250"/>
            <a:chExt cx="407950" cy="407975"/>
          </a:xfrm>
        </p:grpSpPr>
        <p:sp>
          <p:nvSpPr>
            <p:cNvPr id="140" name="Google Shape;140;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18"/>
          <p:cNvGrpSpPr/>
          <p:nvPr/>
        </p:nvGrpSpPr>
        <p:grpSpPr>
          <a:xfrm rot="-587346">
            <a:off x="6351438" y="2610506"/>
            <a:ext cx="759491" cy="759448"/>
            <a:chOff x="576250" y="4319400"/>
            <a:chExt cx="442075" cy="442050"/>
          </a:xfrm>
        </p:grpSpPr>
        <p:sp>
          <p:nvSpPr>
            <p:cNvPr id="143" name="Google Shape;143;p1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18"/>
          <p:cNvSpPr/>
          <p:nvPr/>
        </p:nvSpPr>
        <p:spPr>
          <a:xfrm>
            <a:off x="6018280" y="949335"/>
            <a:ext cx="288731" cy="27569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8"/>
          <p:cNvSpPr/>
          <p:nvPr/>
        </p:nvSpPr>
        <p:spPr>
          <a:xfrm rot="2697278">
            <a:off x="7921136" y="2360858"/>
            <a:ext cx="438306" cy="41851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a:off x="8267891" y="2121939"/>
            <a:ext cx="175587" cy="16769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rot="1280082">
            <a:off x="5818215" y="1780979"/>
            <a:ext cx="175576" cy="16770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accent2"/>
                </a:solidFill>
              </a:rPr>
              <a:t>8</a:t>
            </a:fld>
            <a:endParaRPr>
              <a:solidFill>
                <a:schemeClr val="accent2"/>
              </a:solidFill>
            </a:endParaRPr>
          </a:p>
        </p:txBody>
      </p:sp>
    </p:spTree>
    <p:extLst>
      <p:ext uri="{BB962C8B-B14F-4D97-AF65-F5344CB8AC3E}">
        <p14:creationId xmlns:p14="http://schemas.microsoft.com/office/powerpoint/2010/main" val="3778157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grpSp>
        <p:nvGrpSpPr>
          <p:cNvPr id="174" name="Google Shape;174;p21"/>
          <p:cNvGrpSpPr/>
          <p:nvPr/>
        </p:nvGrpSpPr>
        <p:grpSpPr>
          <a:xfrm>
            <a:off x="6976152" y="3891825"/>
            <a:ext cx="2167839" cy="1251620"/>
            <a:chOff x="6975702" y="3891625"/>
            <a:chExt cx="2167839" cy="1251620"/>
          </a:xfrm>
        </p:grpSpPr>
        <p:sp>
          <p:nvSpPr>
            <p:cNvPr id="175" name="Google Shape;175;p21"/>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solidFill>
              <a:srgbClr val="00226D">
                <a:alpha val="178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21"/>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78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8" name="Google Shape;178;p21"/>
          <p:cNvSpPr txBox="1">
            <a:spLocks noGrp="1"/>
          </p:cNvSpPr>
          <p:nvPr>
            <p:ph type="body" idx="1"/>
          </p:nvPr>
        </p:nvSpPr>
        <p:spPr>
          <a:xfrm>
            <a:off x="855299" y="1817174"/>
            <a:ext cx="7346799" cy="2411067"/>
          </a:xfrm>
          <a:prstGeom prst="rect">
            <a:avLst/>
          </a:prstGeom>
        </p:spPr>
        <p:txBody>
          <a:bodyPr spcFirstLastPara="1" wrap="square" lIns="0" tIns="0" rIns="0" bIns="0" anchor="t" anchorCtr="0">
            <a:noAutofit/>
          </a:bodyPr>
          <a:lstStyle/>
          <a:p>
            <a:pPr marL="285750" lvl="0" indent="-285750" algn="just" rtl="0">
              <a:spcBef>
                <a:spcPts val="0"/>
              </a:spcBef>
              <a:spcAft>
                <a:spcPts val="1000"/>
              </a:spcAf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Project planning is crucial phase ensuring that the project runs smoothly and is completed on time and within budget. These phase focused on developing an air canvas drawing tool using AI involves defining the project scope, identifying key stakeholders, developing a project plan, assembling a project team, conducting research and analysis, and determining the deployment strategy for the tool. </a:t>
            </a:r>
          </a:p>
          <a:p>
            <a:pPr marL="285750" lvl="0" indent="-285750" algn="just" rtl="0">
              <a:spcBef>
                <a:spcPts val="0"/>
              </a:spcBef>
              <a:spcAft>
                <a:spcPts val="1000"/>
              </a:spcAf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During this phase, the project goals and objectives are established, and a roadmap for achieving them is created. The team is assembled, and responsibilities are assigned, timelines and budgets are set, and the overall feasibility of the project is assessed. </a:t>
            </a:r>
          </a:p>
        </p:txBody>
      </p:sp>
      <p:sp>
        <p:nvSpPr>
          <p:cNvPr id="179" name="Google Shape;179;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3" name="Title 2">
            <a:extLst>
              <a:ext uri="{FF2B5EF4-FFF2-40B4-BE49-F238E27FC236}">
                <a16:creationId xmlns:a16="http://schemas.microsoft.com/office/drawing/2014/main" id="{71E69B1D-6A97-2734-177C-9C90E418AC4C}"/>
              </a:ext>
            </a:extLst>
          </p:cNvPr>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Project Planning</a:t>
            </a:r>
          </a:p>
        </p:txBody>
      </p:sp>
    </p:spTree>
  </p:cSld>
  <p:clrMapOvr>
    <a:masterClrMapping/>
  </p:clrMapOvr>
</p:sld>
</file>

<file path=ppt/theme/theme1.xml><?xml version="1.0" encoding="utf-8"?>
<a:theme xmlns:a="http://schemas.openxmlformats.org/drawingml/2006/main" name="Donalbain template">
  <a:themeElements>
    <a:clrScheme name="Custom 347">
      <a:dk1>
        <a:srgbClr val="181F22"/>
      </a:dk1>
      <a:lt1>
        <a:srgbClr val="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506</TotalTime>
  <Words>902</Words>
  <Application>Microsoft Office PowerPoint</Application>
  <PresentationFormat>On-screen Show (16:9)</PresentationFormat>
  <Paragraphs>70</Paragraphs>
  <Slides>22</Slides>
  <Notes>19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4</vt:i4>
      </vt:variant>
      <vt:variant>
        <vt:lpstr>Slide Titles</vt:lpstr>
      </vt:variant>
      <vt:variant>
        <vt:i4>22</vt:i4>
      </vt:variant>
    </vt:vector>
  </HeadingPairs>
  <TitlesOfParts>
    <vt:vector size="32" baseType="lpstr">
      <vt:lpstr>Titillium Web</vt:lpstr>
      <vt:lpstr>Calibri</vt:lpstr>
      <vt:lpstr>Wingdings</vt:lpstr>
      <vt:lpstr>Arial</vt:lpstr>
      <vt:lpstr>Times New Roman</vt:lpstr>
      <vt:lpstr>Donalbain template</vt:lpstr>
      <vt:lpstr>Microsoft Word Document</vt:lpstr>
      <vt:lpstr>Microsoft Excel Worksheet</vt:lpstr>
      <vt:lpstr>Worksheet</vt:lpstr>
      <vt:lpstr>Document</vt:lpstr>
      <vt:lpstr>Air Canvas Drawing In Air using AI</vt:lpstr>
      <vt:lpstr>Introduction</vt:lpstr>
      <vt:lpstr>PowerPoint Presentation</vt:lpstr>
      <vt:lpstr>ROADMAP</vt:lpstr>
      <vt:lpstr>Project Initiation</vt:lpstr>
      <vt:lpstr>PowerPoint Presentation</vt:lpstr>
      <vt:lpstr>Documents Related to Project Initiation</vt:lpstr>
      <vt:lpstr>Project Planning</vt:lpstr>
      <vt:lpstr>Project Planning</vt:lpstr>
      <vt:lpstr>Documents related to Project Planning</vt:lpstr>
      <vt:lpstr>Work Breakdown Structure</vt:lpstr>
      <vt:lpstr>Cost &amp; Budget</vt:lpstr>
      <vt:lpstr>Project Execution</vt:lpstr>
      <vt:lpstr> Project Execution Phase</vt:lpstr>
      <vt:lpstr>Documents related to Project Execution</vt:lpstr>
      <vt:lpstr>Project Monitoring and Control</vt:lpstr>
      <vt:lpstr> Project Monitoring and Control Phase</vt:lpstr>
      <vt:lpstr>Documents related to Project Monitoring and Control </vt:lpstr>
      <vt:lpstr>Project Closure</vt:lpstr>
      <vt:lpstr> Project Closure Phase </vt:lpstr>
      <vt:lpstr>Documents related to Project Closure Phase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Canvas</dc:title>
  <cp:lastModifiedBy>Shoaib Ahmed</cp:lastModifiedBy>
  <cp:revision>18</cp:revision>
  <dcterms:modified xsi:type="dcterms:W3CDTF">2023-04-18T16:53:35Z</dcterms:modified>
</cp:coreProperties>
</file>