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1F9-C163-FE12-B898-21707C91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5AC4A-412E-EB4A-C272-0FEECC85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6F56-0959-E54E-F93B-6A8544BA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1F5D-DB7B-243E-60BD-26212435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6456-0763-11A6-5035-6DF1CF0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6DA-30CC-2D36-3AC0-5CE6448D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6F807-C875-594A-01F3-FFEBF5F2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C352-E3E8-7C06-2C94-42D3C77C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011D-80BB-677D-59AB-C5DDC45A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72F0-192F-2D92-7A62-2C14B10C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BF10F-0BA4-D2B1-E750-9D1BD1603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9A681-A170-305A-0944-C9A634DA0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C224-9FA1-AA85-AB3E-09B7D8A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1CA7-1B00-96CB-DA0E-060C1A79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E4E1-B78E-C3AA-2A3E-834707D7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305F-23CC-CD1A-30A5-CEE0EDE7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9EF4-5BC8-1D31-EC0C-EB7C7190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D84D-9CB2-113B-BF16-B98D647E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8A5-A21E-7DAD-4A07-815CD58E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AEF9-E087-48F3-C820-DCDB604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2447-39EC-D4D7-0BAC-51980B5C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E7A4-1F27-1D1F-F37A-9D05F01D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F729E-1231-4968-7FC8-9D935AE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73F2-C868-BD8C-8FDF-4F4B9214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9EB7-9FAA-C3F8-EC8B-262392D7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E346-1C27-0B05-E552-449E6AC4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3EFC-209A-9208-DD8A-8AF63B942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560A-B1AE-67F3-D0F6-2AAE3B0A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B199-13E8-4742-09F1-FDDE274C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3026-4265-B76E-A677-117C8E3F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C7B3-BED7-CA31-99C4-93D4BAC0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7ABA-9302-676A-5E53-71573EEC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AE18-D393-7541-083B-1B755D58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ACAED-4D86-C1F6-CF51-06AE4B357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915E-94C4-DA4A-188A-1679127EB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971B9-E0D7-1DBA-F0C1-95D234BF7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955F7-B456-5A07-9116-03FDCB81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DE7E2-E114-3110-AAE6-6E401B9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1C63C-FEAB-E013-6673-A8849825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775A-67CA-A614-016B-6A2B1EC0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DF719-E6F1-5AB9-40F2-7AD83508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A7C4A-6961-034A-DC3A-F148648C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050DB-3F2A-EE78-B3BF-E9A27D48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1C3C0-CD9E-7F87-3FFD-EB8E44AB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A9F65-3AEA-9B5A-1410-C1C9A3D6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5DE4A-350A-47CC-EE64-7671E9B9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375-AE7B-40CC-2E55-FA2AAB91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63C8-0C11-96F5-0A98-E3DF676A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357D-EC73-B834-1E7C-0A5D3AD8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8F12C-5F9B-DF8F-57B3-2F864BCB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7133-03B6-3DA3-B572-B57F594D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43E6-4BFF-4B71-00C1-A12CA06D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75A5-CCC0-DD51-19F4-B18F6D91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1464E-2CEC-E4C4-ACCF-81491CDF6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D55A8-C24B-2D24-A677-538B7C46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C6ED-8DE8-516D-B90C-F8434D5D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4610-B306-B89C-B9D1-D6B3075E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17C6-97FC-0A9A-9835-6E19910A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5E78-F7D8-5254-4DEF-54345B03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3A3C5-4558-5067-8F49-C43BF966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4F40-464C-5D82-D3FD-A1D6B3E5A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1F51-FD2E-8C43-AB24-74780255FDC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F7222-336C-5082-D1AA-396C5B3E4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1993-9AD5-C02F-EF1B-FBB372630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A896-BFDA-F342-BF23-741676088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B3840-EF4D-68D1-DE74-1801DD9BA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0DB7A4-CA49-DDBA-54AA-F5650615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157210" cy="1655762"/>
          </a:xfrm>
        </p:spPr>
        <p:txBody>
          <a:bodyPr/>
          <a:lstStyle/>
          <a:p>
            <a:pPr algn="r"/>
            <a:r>
              <a:rPr lang="en-US" dirty="0"/>
              <a:t>CICD flow to deploy on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67703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B3840-EF4D-68D1-DE74-1801DD9B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6" y="120424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9782C-9490-5E8C-BC9C-208DD1C667FA}"/>
              </a:ext>
            </a:extLst>
          </p:cNvPr>
          <p:cNvSpPr txBox="1"/>
          <p:nvPr/>
        </p:nvSpPr>
        <p:spPr>
          <a:xfrm>
            <a:off x="636607" y="1428864"/>
            <a:ext cx="10515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 Sanjeev,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Greetings!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 discussed, we</a:t>
            </a: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would like to have an hour follow-up session so that you can demonstrate your skills with respect to DevOps, CI/CD, Containers and Kubernetes</a:t>
            </a:r>
            <a:r>
              <a:rPr lang="en-IN" sz="1100" dirty="0">
                <a:solidFill>
                  <a:srgbClr val="00569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are the requirements –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simple application which contains a frontend and at least one backend (API) service(s)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can use your preferred programming language to create your apps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please remember to provide attribution if your application is adapted from or build upon other’s work(s)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frontend should be written with framework(s), such as React, </a:t>
            </a:r>
            <a:r>
              <a:rPr lang="en-IN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Vue.js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Angular, Ember, Svelte, etc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code should be push to a GIT cloud service, e.g. GitLab, GitHub, etc, and share the repo URL(s) with us at least 24 hours before the demo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application should be built and deployed to a cloud service provider using CI/CD pipelines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can choose your preferred CI/CD pipeline tool/technology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application should be deployed to a managed Kubernetes cluster and you can choose your preferred cloud service provider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during the demo, you will need to provide both a quick overview and a details technical walkthrough about your application and the architecture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during the demo, you will need to modify a small part of your code and showcase how the application can be rebuilt and redeployed automatically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 can enrich your application with other things not specified in the baseline requirements above, including but not limited to 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GitOps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Observability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Service Mesh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Steaming technology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Microservice patterns 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Security</a:t>
            </a:r>
            <a:r>
              <a:rPr lang="en-IN" sz="2000" dirty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75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B3840-EF4D-68D1-DE74-1801DD9B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6" y="120424"/>
            <a:ext cx="10515600" cy="1325563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90D74-A9E9-224A-B0C8-67D5C60263D6}"/>
              </a:ext>
            </a:extLst>
          </p:cNvPr>
          <p:cNvSpPr/>
          <p:nvPr/>
        </p:nvSpPr>
        <p:spPr>
          <a:xfrm>
            <a:off x="605790" y="2751995"/>
            <a:ext cx="2697480" cy="64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CI Pipeline - Jenkins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4BC7D-3339-E029-FC0B-6FB2DE8D9B6D}"/>
              </a:ext>
            </a:extLst>
          </p:cNvPr>
          <p:cNvSpPr/>
          <p:nvPr/>
        </p:nvSpPr>
        <p:spPr>
          <a:xfrm>
            <a:off x="3569970" y="3993057"/>
            <a:ext cx="2697480" cy="64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GitHUB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A281F-46C8-ECEC-3B2C-4840E295E429}"/>
              </a:ext>
            </a:extLst>
          </p:cNvPr>
          <p:cNvSpPr/>
          <p:nvPr/>
        </p:nvSpPr>
        <p:spPr>
          <a:xfrm>
            <a:off x="7622700" y="1691259"/>
            <a:ext cx="3949381" cy="2942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82401-78BB-AD20-196B-ED1DE95CD567}"/>
              </a:ext>
            </a:extLst>
          </p:cNvPr>
          <p:cNvSpPr/>
          <p:nvPr/>
        </p:nvSpPr>
        <p:spPr>
          <a:xfrm>
            <a:off x="3573780" y="1691259"/>
            <a:ext cx="2697480" cy="64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Docker 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BAEF4-EC34-E355-EB05-F1D8D79B1759}"/>
              </a:ext>
            </a:extLst>
          </p:cNvPr>
          <p:cNvSpPr/>
          <p:nvPr/>
        </p:nvSpPr>
        <p:spPr>
          <a:xfrm>
            <a:off x="7703818" y="1736148"/>
            <a:ext cx="2697485" cy="43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Minikube</a:t>
            </a:r>
            <a:r>
              <a:rPr lang="en-US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95097EB-C72A-2FE7-0CEC-363D5F3A66C9}"/>
              </a:ext>
            </a:extLst>
          </p:cNvPr>
          <p:cNvCxnSpPr>
            <a:stCxn id="5" idx="1"/>
            <a:endCxn id="2" idx="2"/>
          </p:cNvCxnSpPr>
          <p:nvPr/>
        </p:nvCxnSpPr>
        <p:spPr>
          <a:xfrm rot="10800000">
            <a:off x="1954530" y="3392279"/>
            <a:ext cx="1615440" cy="92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FD5651E-6426-46BF-CE60-EA56E394F52B}"/>
              </a:ext>
            </a:extLst>
          </p:cNvPr>
          <p:cNvCxnSpPr>
            <a:cxnSpLocks/>
            <a:stCxn id="2" idx="0"/>
            <a:endCxn id="8" idx="1"/>
          </p:cNvCxnSpPr>
          <p:nvPr/>
        </p:nvCxnSpPr>
        <p:spPr>
          <a:xfrm rot="5400000" flipH="1" flipV="1">
            <a:off x="2393858" y="1572073"/>
            <a:ext cx="740594" cy="1619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512AB-2F27-3AC7-C54D-16ED1DA4755B}"/>
              </a:ext>
            </a:extLst>
          </p:cNvPr>
          <p:cNvSpPr/>
          <p:nvPr/>
        </p:nvSpPr>
        <p:spPr>
          <a:xfrm>
            <a:off x="7901105" y="2784909"/>
            <a:ext cx="710331" cy="5820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002060"/>
                </a:solidFill>
              </a:rPr>
              <a:t>ArgoCD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821B1B-9748-B651-C433-4100C2C3715B}"/>
              </a:ext>
            </a:extLst>
          </p:cNvPr>
          <p:cNvSpPr/>
          <p:nvPr/>
        </p:nvSpPr>
        <p:spPr>
          <a:xfrm>
            <a:off x="7846538" y="3855307"/>
            <a:ext cx="781364" cy="529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837CB-3B39-57F3-0B3D-B490A5B43238}"/>
              </a:ext>
            </a:extLst>
          </p:cNvPr>
          <p:cNvSpPr/>
          <p:nvPr/>
        </p:nvSpPr>
        <p:spPr>
          <a:xfrm>
            <a:off x="8844758" y="3859117"/>
            <a:ext cx="781364" cy="529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2AAC5-69C8-382A-D110-6C4A5497A449}"/>
              </a:ext>
            </a:extLst>
          </p:cNvPr>
          <p:cNvSpPr/>
          <p:nvPr/>
        </p:nvSpPr>
        <p:spPr>
          <a:xfrm>
            <a:off x="10608788" y="3851497"/>
            <a:ext cx="781364" cy="529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POD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5A45CCC-C7B8-4945-6645-C2E2F49FC6C2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3303270" y="3072137"/>
            <a:ext cx="1615440" cy="92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3820DD7-0775-D408-F8FE-3394D369AF6A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 flipV="1">
            <a:off x="6267451" y="3075947"/>
            <a:ext cx="1633655" cy="123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5AC8B0B-3620-25DE-8670-E4D316DCF43B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>
            <a:off x="6271261" y="2011401"/>
            <a:ext cx="1629845" cy="1064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B2553AF-6C37-16DB-6CAF-B80C0594AB16}"/>
              </a:ext>
            </a:extLst>
          </p:cNvPr>
          <p:cNvSpPr/>
          <p:nvPr/>
        </p:nvSpPr>
        <p:spPr>
          <a:xfrm>
            <a:off x="1304579" y="4320540"/>
            <a:ext cx="1974273" cy="400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Code Checkout - Webhook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DDFB280-37F6-8E19-1933-6505915A52DB}"/>
              </a:ext>
            </a:extLst>
          </p:cNvPr>
          <p:cNvSpPr/>
          <p:nvPr/>
        </p:nvSpPr>
        <p:spPr>
          <a:xfrm>
            <a:off x="1456979" y="1661160"/>
            <a:ext cx="1974273" cy="400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Image Push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DBD6E5-4D5B-99DE-51E1-1BE6E92EA649}"/>
              </a:ext>
            </a:extLst>
          </p:cNvPr>
          <p:cNvSpPr/>
          <p:nvPr/>
        </p:nvSpPr>
        <p:spPr>
          <a:xfrm>
            <a:off x="3274349" y="2724150"/>
            <a:ext cx="1974273" cy="400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Manifest Update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637D188-E7E8-A0BC-F439-26332005B21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9385614" y="2237641"/>
            <a:ext cx="484512" cy="2743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DED649E-0FF2-8257-4439-5CE9661CDA4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8499789" y="3123466"/>
            <a:ext cx="492132" cy="979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CDD1E64-D72F-C403-AA64-C2608564B1DA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8014015" y="3609241"/>
            <a:ext cx="4845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3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748CF17-0EE7-38EE-8AB7-06A7231B768B}"/>
              </a:ext>
            </a:extLst>
          </p:cNvPr>
          <p:cNvSpPr/>
          <p:nvPr/>
        </p:nvSpPr>
        <p:spPr>
          <a:xfrm>
            <a:off x="4123561" y="1806222"/>
            <a:ext cx="4631819" cy="27886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2B3840-EF4D-68D1-DE74-1801DD9B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6" y="120424"/>
            <a:ext cx="10515600" cy="1325563"/>
          </a:xfrm>
        </p:spPr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990D74-A9E9-224A-B0C8-67D5C60263D6}"/>
              </a:ext>
            </a:extLst>
          </p:cNvPr>
          <p:cNvSpPr/>
          <p:nvPr/>
        </p:nvSpPr>
        <p:spPr>
          <a:xfrm>
            <a:off x="1170973" y="2267232"/>
            <a:ext cx="1384234" cy="6402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82401-78BB-AD20-196B-ED1DE95CD567}"/>
              </a:ext>
            </a:extLst>
          </p:cNvPr>
          <p:cNvSpPr/>
          <p:nvPr/>
        </p:nvSpPr>
        <p:spPr>
          <a:xfrm>
            <a:off x="4593300" y="2004342"/>
            <a:ext cx="3842039" cy="1197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Angular-UI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0B53B1-AF29-731C-D3AC-4AEDAB1C082D}"/>
              </a:ext>
            </a:extLst>
          </p:cNvPr>
          <p:cNvSpPr/>
          <p:nvPr/>
        </p:nvSpPr>
        <p:spPr>
          <a:xfrm>
            <a:off x="4597110" y="3756942"/>
            <a:ext cx="3842039" cy="64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NodeJS -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9B17DC-BB29-8F01-D603-8032DD8BF45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555207" y="2587374"/>
            <a:ext cx="2038093" cy="1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337B0-6DEB-8FFF-1C50-50BE7BAA6814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514320" y="3201372"/>
            <a:ext cx="3810" cy="555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B1F2137-BDC0-A519-82FD-101DD9136593}"/>
              </a:ext>
            </a:extLst>
          </p:cNvPr>
          <p:cNvSpPr/>
          <p:nvPr/>
        </p:nvSpPr>
        <p:spPr>
          <a:xfrm>
            <a:off x="4642200" y="2796654"/>
            <a:ext cx="945450" cy="328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Component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1E964-30C7-31D9-DC7E-B4BDE38F752B}"/>
              </a:ext>
            </a:extLst>
          </p:cNvPr>
          <p:cNvSpPr/>
          <p:nvPr/>
        </p:nvSpPr>
        <p:spPr>
          <a:xfrm>
            <a:off x="6046185" y="2800464"/>
            <a:ext cx="945450" cy="328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E9CC23-0129-0A6F-733F-6D4ABC851269}"/>
              </a:ext>
            </a:extLst>
          </p:cNvPr>
          <p:cNvSpPr/>
          <p:nvPr/>
        </p:nvSpPr>
        <p:spPr>
          <a:xfrm>
            <a:off x="7335870" y="2792844"/>
            <a:ext cx="945450" cy="328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7436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332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Office Theme</vt:lpstr>
      <vt:lpstr>Solution Presentation</vt:lpstr>
      <vt:lpstr>Problem Statement</vt:lpstr>
      <vt:lpstr>Solution Overview</vt:lpstr>
      <vt:lpstr>Application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Tiwari</dc:creator>
  <cp:lastModifiedBy>Sanjeev Tiwari</cp:lastModifiedBy>
  <cp:revision>2</cp:revision>
  <dcterms:created xsi:type="dcterms:W3CDTF">2022-05-30T02:58:54Z</dcterms:created>
  <dcterms:modified xsi:type="dcterms:W3CDTF">2022-05-30T03:30:00Z</dcterms:modified>
</cp:coreProperties>
</file>