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8291175" cy="10290175"/>
  <p:notesSz cx="6858000" cy="9144000"/>
  <p:defaultTextStyle>
    <a:defPPr>
      <a:defRPr lang="en-US"/>
    </a:defPPr>
    <a:lvl1pPr marL="0" algn="l" defTabSz="9145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583" algn="l" defTabSz="9145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166" algn="l" defTabSz="9145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749" algn="l" defTabSz="9145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332" algn="l" defTabSz="9145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914" algn="l" defTabSz="9145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7497" algn="l" defTabSz="9145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080" algn="l" defTabSz="9145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6663" algn="l" defTabSz="9145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804" y="-108"/>
      </p:cViewPr>
      <p:guideLst>
        <p:guide orient="horz" pos="3241"/>
        <p:guide pos="57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7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2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6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77" y="6612392"/>
            <a:ext cx="15547499" cy="2043743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877" y="4361415"/>
            <a:ext cx="15547499" cy="2250975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583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91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74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833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91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749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2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666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559" y="2401043"/>
            <a:ext cx="8078602" cy="6791039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014" y="2401043"/>
            <a:ext cx="8078602" cy="6791039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2303381"/>
            <a:ext cx="8081779" cy="95994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583" indent="0">
              <a:buNone/>
              <a:defRPr sz="4000" b="1"/>
            </a:lvl2pPr>
            <a:lvl3pPr marL="1829166" indent="0">
              <a:buNone/>
              <a:defRPr sz="3600" b="1"/>
            </a:lvl3pPr>
            <a:lvl4pPr marL="2743749" indent="0">
              <a:buNone/>
              <a:defRPr sz="3200" b="1"/>
            </a:lvl4pPr>
            <a:lvl5pPr marL="3658332" indent="0">
              <a:buNone/>
              <a:defRPr sz="3200" b="1"/>
            </a:lvl5pPr>
            <a:lvl6pPr marL="4572914" indent="0">
              <a:buNone/>
              <a:defRPr sz="3200" b="1"/>
            </a:lvl6pPr>
            <a:lvl7pPr marL="5487497" indent="0">
              <a:buNone/>
              <a:defRPr sz="3200" b="1"/>
            </a:lvl7pPr>
            <a:lvl8pPr marL="6402080" indent="0">
              <a:buNone/>
              <a:defRPr sz="3200" b="1"/>
            </a:lvl8pPr>
            <a:lvl9pPr marL="731666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559" y="3263319"/>
            <a:ext cx="8081779" cy="5928761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66" y="2303381"/>
            <a:ext cx="8084953" cy="95994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583" indent="0">
              <a:buNone/>
              <a:defRPr sz="4000" b="1"/>
            </a:lvl2pPr>
            <a:lvl3pPr marL="1829166" indent="0">
              <a:buNone/>
              <a:defRPr sz="3600" b="1"/>
            </a:lvl3pPr>
            <a:lvl4pPr marL="2743749" indent="0">
              <a:buNone/>
              <a:defRPr sz="3200" b="1"/>
            </a:lvl4pPr>
            <a:lvl5pPr marL="3658332" indent="0">
              <a:buNone/>
              <a:defRPr sz="3200" b="1"/>
            </a:lvl5pPr>
            <a:lvl6pPr marL="4572914" indent="0">
              <a:buNone/>
              <a:defRPr sz="3200" b="1"/>
            </a:lvl6pPr>
            <a:lvl7pPr marL="5487497" indent="0">
              <a:buNone/>
              <a:defRPr sz="3200" b="1"/>
            </a:lvl7pPr>
            <a:lvl8pPr marL="6402080" indent="0">
              <a:buNone/>
              <a:defRPr sz="3200" b="1"/>
            </a:lvl8pPr>
            <a:lvl9pPr marL="731666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66" y="3263319"/>
            <a:ext cx="8084953" cy="5928761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62" y="409700"/>
            <a:ext cx="6017671" cy="1743614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341" y="409703"/>
            <a:ext cx="10225275" cy="878238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562" y="2153317"/>
            <a:ext cx="6017671" cy="7038766"/>
          </a:xfrm>
        </p:spPr>
        <p:txBody>
          <a:bodyPr/>
          <a:lstStyle>
            <a:lvl1pPr marL="0" indent="0">
              <a:buNone/>
              <a:defRPr sz="2800"/>
            </a:lvl1pPr>
            <a:lvl2pPr marL="914583" indent="0">
              <a:buNone/>
              <a:defRPr sz="2400"/>
            </a:lvl2pPr>
            <a:lvl3pPr marL="1829166" indent="0">
              <a:buNone/>
              <a:defRPr sz="2000"/>
            </a:lvl3pPr>
            <a:lvl4pPr marL="2743749" indent="0">
              <a:buNone/>
              <a:defRPr sz="1800"/>
            </a:lvl4pPr>
            <a:lvl5pPr marL="3658332" indent="0">
              <a:buNone/>
              <a:defRPr sz="1800"/>
            </a:lvl5pPr>
            <a:lvl6pPr marL="4572914" indent="0">
              <a:buNone/>
              <a:defRPr sz="1800"/>
            </a:lvl6pPr>
            <a:lvl7pPr marL="5487497" indent="0">
              <a:buNone/>
              <a:defRPr sz="1800"/>
            </a:lvl7pPr>
            <a:lvl8pPr marL="6402080" indent="0">
              <a:buNone/>
              <a:defRPr sz="1800"/>
            </a:lvl8pPr>
            <a:lvl9pPr marL="731666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7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6400"/>
            </a:lvl1pPr>
            <a:lvl2pPr marL="914583" indent="0">
              <a:buNone/>
              <a:defRPr sz="5600"/>
            </a:lvl2pPr>
            <a:lvl3pPr marL="1829166" indent="0">
              <a:buNone/>
              <a:defRPr sz="4800"/>
            </a:lvl3pPr>
            <a:lvl4pPr marL="2743749" indent="0">
              <a:buNone/>
              <a:defRPr sz="4000"/>
            </a:lvl4pPr>
            <a:lvl5pPr marL="3658332" indent="0">
              <a:buNone/>
              <a:defRPr sz="4000"/>
            </a:lvl5pPr>
            <a:lvl6pPr marL="4572914" indent="0">
              <a:buNone/>
              <a:defRPr sz="4000"/>
            </a:lvl6pPr>
            <a:lvl7pPr marL="5487497" indent="0">
              <a:buNone/>
              <a:defRPr sz="4000"/>
            </a:lvl7pPr>
            <a:lvl8pPr marL="6402080" indent="0">
              <a:buNone/>
              <a:defRPr sz="4000"/>
            </a:lvl8pPr>
            <a:lvl9pPr marL="7316663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7"/>
          </a:xfrm>
        </p:spPr>
        <p:txBody>
          <a:bodyPr/>
          <a:lstStyle>
            <a:lvl1pPr marL="0" indent="0">
              <a:buNone/>
              <a:defRPr sz="2800"/>
            </a:lvl1pPr>
            <a:lvl2pPr marL="914583" indent="0">
              <a:buNone/>
              <a:defRPr sz="2400"/>
            </a:lvl2pPr>
            <a:lvl3pPr marL="1829166" indent="0">
              <a:buNone/>
              <a:defRPr sz="2000"/>
            </a:lvl3pPr>
            <a:lvl4pPr marL="2743749" indent="0">
              <a:buNone/>
              <a:defRPr sz="1800"/>
            </a:lvl4pPr>
            <a:lvl5pPr marL="3658332" indent="0">
              <a:buNone/>
              <a:defRPr sz="1800"/>
            </a:lvl5pPr>
            <a:lvl6pPr marL="4572914" indent="0">
              <a:buNone/>
              <a:defRPr sz="1800"/>
            </a:lvl6pPr>
            <a:lvl7pPr marL="5487497" indent="0">
              <a:buNone/>
              <a:defRPr sz="1800"/>
            </a:lvl7pPr>
            <a:lvl8pPr marL="6402080" indent="0">
              <a:buNone/>
              <a:defRPr sz="1800"/>
            </a:lvl8pPr>
            <a:lvl9pPr marL="731666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559" y="412085"/>
            <a:ext cx="16462058" cy="1715029"/>
          </a:xfrm>
          <a:prstGeom prst="rect">
            <a:avLst/>
          </a:prstGeom>
        </p:spPr>
        <p:txBody>
          <a:bodyPr vert="horz" lIns="182917" tIns="91458" rIns="182917" bIns="914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2401043"/>
            <a:ext cx="16462058" cy="6791039"/>
          </a:xfrm>
          <a:prstGeom prst="rect">
            <a:avLst/>
          </a:prstGeom>
        </p:spPr>
        <p:txBody>
          <a:bodyPr vert="horz" lIns="182917" tIns="91458" rIns="182917" bIns="914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559" y="9537469"/>
            <a:ext cx="4267941" cy="547857"/>
          </a:xfrm>
          <a:prstGeom prst="rect">
            <a:avLst/>
          </a:prstGeom>
        </p:spPr>
        <p:txBody>
          <a:bodyPr vert="horz" lIns="182917" tIns="91458" rIns="182917" bIns="91458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485" y="9537469"/>
            <a:ext cx="5792205" cy="547857"/>
          </a:xfrm>
          <a:prstGeom prst="rect">
            <a:avLst/>
          </a:prstGeom>
        </p:spPr>
        <p:txBody>
          <a:bodyPr vert="horz" lIns="182917" tIns="91458" rIns="182917" bIns="91458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8675" y="9537469"/>
            <a:ext cx="4267941" cy="547857"/>
          </a:xfrm>
          <a:prstGeom prst="rect">
            <a:avLst/>
          </a:prstGeom>
        </p:spPr>
        <p:txBody>
          <a:bodyPr vert="horz" lIns="182917" tIns="91458" rIns="182917" bIns="91458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583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937" indent="-685937" algn="l" defTabSz="914583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6197" indent="-571614" algn="l" defTabSz="914583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457" indent="-457291" algn="l" defTabSz="914583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1040" indent="-457291" algn="l" defTabSz="914583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5623" indent="-457291" algn="l" defTabSz="914583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30206" indent="-457291" algn="l" defTabSz="914583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789" indent="-457291" algn="l" defTabSz="914583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9372" indent="-457291" algn="l" defTabSz="914583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3954" indent="-457291" algn="l" defTabSz="914583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583" algn="l" defTabSz="9145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9166" algn="l" defTabSz="9145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749" algn="l" defTabSz="9145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8332" algn="l" defTabSz="9145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914" algn="l" defTabSz="9145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7497" algn="l" defTabSz="9145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2080" algn="l" defTabSz="9145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6663" algn="l" defTabSz="91458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>generated using python-pptx</dc:description>
  <cp:lastModifiedBy>Dean</cp:lastModifiedBy>
  <cp:revision>4</cp:revision>
  <dcterms:created xsi:type="dcterms:W3CDTF">2013-01-27T09:14:16Z</dcterms:created>
  <dcterms:modified xsi:type="dcterms:W3CDTF">2014-07-14T06:56:30Z</dcterms:modified>
  <cp:category/>
</cp:coreProperties>
</file>