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8291175" cy="10290175"/>
  <p:notesSz cx="6858000" cy="9144000"/>
  <p:defaultTextStyle>
    <a:defPPr>
      <a:defRPr lang="en-US"/>
    </a:defPPr>
    <a:lvl1pPr marL="0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583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166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749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332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914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497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80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663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792" y="-108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2"/>
            <a:ext cx="15547499" cy="204374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5"/>
            <a:ext cx="15547499" cy="2250975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58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1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74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3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9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74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66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1"/>
            <a:ext cx="8081779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19"/>
            <a:ext cx="8081779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6" y="2303381"/>
            <a:ext cx="8084953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6" y="3263319"/>
            <a:ext cx="8084953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2" y="409700"/>
            <a:ext cx="6017671" cy="174361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3"/>
            <a:ext cx="10225275" cy="878238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2" y="2153317"/>
            <a:ext cx="6017671" cy="7038766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7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6400"/>
            </a:lvl1pPr>
            <a:lvl2pPr marL="914583" indent="0">
              <a:buNone/>
              <a:defRPr sz="5600"/>
            </a:lvl2pPr>
            <a:lvl3pPr marL="1829166" indent="0">
              <a:buNone/>
              <a:defRPr sz="4800"/>
            </a:lvl3pPr>
            <a:lvl4pPr marL="2743749" indent="0">
              <a:buNone/>
              <a:defRPr sz="4000"/>
            </a:lvl4pPr>
            <a:lvl5pPr marL="3658332" indent="0">
              <a:buNone/>
              <a:defRPr sz="4000"/>
            </a:lvl5pPr>
            <a:lvl6pPr marL="4572914" indent="0">
              <a:buNone/>
              <a:defRPr sz="4000"/>
            </a:lvl6pPr>
            <a:lvl7pPr marL="5487497" indent="0">
              <a:buNone/>
              <a:defRPr sz="4000"/>
            </a:lvl7pPr>
            <a:lvl8pPr marL="6402080" indent="0">
              <a:buNone/>
              <a:defRPr sz="4000"/>
            </a:lvl8pPr>
            <a:lvl9pPr marL="7316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7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  <a:prstGeom prst="rect">
            <a:avLst/>
          </a:prstGeom>
        </p:spPr>
        <p:txBody>
          <a:bodyPr vert="horz" lIns="182917" tIns="91458" rIns="182917" bIns="914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39"/>
          </a:xfrm>
          <a:prstGeom prst="rect">
            <a:avLst/>
          </a:prstGeom>
        </p:spPr>
        <p:txBody>
          <a:bodyPr vert="horz" lIns="182917" tIns="91458" rIns="182917" bIns="914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9"/>
            <a:ext cx="5792205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83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937" indent="-685937" algn="l" defTabSz="91458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197" indent="-571614" algn="l" defTabSz="914583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457" indent="-457291" algn="l" defTabSz="91458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040" indent="-457291" algn="l" defTabSz="914583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623" indent="-457291" algn="l" defTabSz="914583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206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789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9372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954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583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166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749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332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914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497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080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6663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</dc:creator>
  <dc:description>generated using python-pptx</dc:description>
  <cp:lastModifiedBy>Dean</cp:lastModifiedBy>
  <cp:revision>6</cp:revision>
  <dcterms:created xsi:type="dcterms:W3CDTF">2013-01-27T09:14:16Z</dcterms:created>
  <dcterms:modified xsi:type="dcterms:W3CDTF">2014-12-30T11:31:06Z</dcterms:modified>
</cp:coreProperties>
</file>