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8291175" cy="13717588"/>
  <p:notesSz cx="6858000" cy="9144000"/>
  <p:defaultTextStyle>
    <a:defPPr>
      <a:defRPr lang="en-US"/>
    </a:defPPr>
    <a:lvl1pPr marL="0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91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983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474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966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457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949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440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932" algn="l" defTabSz="9144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1452" y="-108"/>
      </p:cViewPr>
      <p:guideLst>
        <p:guide orient="horz" pos="432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4261345"/>
            <a:ext cx="15547499" cy="29403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7773300"/>
            <a:ext cx="12803823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549341"/>
            <a:ext cx="4115514" cy="11704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549341"/>
            <a:ext cx="12041690" cy="11704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8814822"/>
            <a:ext cx="15547499" cy="272446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5814100"/>
            <a:ext cx="15547499" cy="3000721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47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96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45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94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14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9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3200772"/>
            <a:ext cx="8078602" cy="905297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3200772"/>
            <a:ext cx="8078602" cy="905297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3070582"/>
            <a:ext cx="8081779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91" indent="0">
              <a:buNone/>
              <a:defRPr sz="4000" b="1"/>
            </a:lvl2pPr>
            <a:lvl3pPr marL="1828983" indent="0">
              <a:buNone/>
              <a:defRPr sz="3600" b="1"/>
            </a:lvl3pPr>
            <a:lvl4pPr marL="2743474" indent="0">
              <a:buNone/>
              <a:defRPr sz="3200" b="1"/>
            </a:lvl4pPr>
            <a:lvl5pPr marL="3657966" indent="0">
              <a:buNone/>
              <a:defRPr sz="3200" b="1"/>
            </a:lvl5pPr>
            <a:lvl6pPr marL="4572457" indent="0">
              <a:buNone/>
              <a:defRPr sz="3200" b="1"/>
            </a:lvl6pPr>
            <a:lvl7pPr marL="5486949" indent="0">
              <a:buNone/>
              <a:defRPr sz="3200" b="1"/>
            </a:lvl7pPr>
            <a:lvl8pPr marL="6401440" indent="0">
              <a:buNone/>
              <a:defRPr sz="3200" b="1"/>
            </a:lvl8pPr>
            <a:lvl9pPr marL="7315932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4350254"/>
            <a:ext cx="8081779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4" y="3070582"/>
            <a:ext cx="8084953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91" indent="0">
              <a:buNone/>
              <a:defRPr sz="4000" b="1"/>
            </a:lvl2pPr>
            <a:lvl3pPr marL="1828983" indent="0">
              <a:buNone/>
              <a:defRPr sz="3600" b="1"/>
            </a:lvl3pPr>
            <a:lvl4pPr marL="2743474" indent="0">
              <a:buNone/>
              <a:defRPr sz="3200" b="1"/>
            </a:lvl4pPr>
            <a:lvl5pPr marL="3657966" indent="0">
              <a:buNone/>
              <a:defRPr sz="3200" b="1"/>
            </a:lvl5pPr>
            <a:lvl6pPr marL="4572457" indent="0">
              <a:buNone/>
              <a:defRPr sz="3200" b="1"/>
            </a:lvl6pPr>
            <a:lvl7pPr marL="5486949" indent="0">
              <a:buNone/>
              <a:defRPr sz="3200" b="1"/>
            </a:lvl7pPr>
            <a:lvl8pPr marL="6401440" indent="0">
              <a:buNone/>
              <a:defRPr sz="3200" b="1"/>
            </a:lvl8pPr>
            <a:lvl9pPr marL="7315932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4" y="4350254"/>
            <a:ext cx="8084953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0" y="546163"/>
            <a:ext cx="6017671" cy="232436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546164"/>
            <a:ext cx="10225275" cy="117075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0" y="2870533"/>
            <a:ext cx="6017671" cy="9383212"/>
          </a:xfrm>
        </p:spPr>
        <p:txBody>
          <a:bodyPr/>
          <a:lstStyle>
            <a:lvl1pPr marL="0" indent="0">
              <a:buNone/>
              <a:defRPr sz="2800"/>
            </a:lvl1pPr>
            <a:lvl2pPr marL="914491" indent="0">
              <a:buNone/>
              <a:defRPr sz="2400"/>
            </a:lvl2pPr>
            <a:lvl3pPr marL="1828983" indent="0">
              <a:buNone/>
              <a:defRPr sz="2000"/>
            </a:lvl3pPr>
            <a:lvl4pPr marL="2743474" indent="0">
              <a:buNone/>
              <a:defRPr sz="1800"/>
            </a:lvl4pPr>
            <a:lvl5pPr marL="3657966" indent="0">
              <a:buNone/>
              <a:defRPr sz="1800"/>
            </a:lvl5pPr>
            <a:lvl6pPr marL="4572457" indent="0">
              <a:buNone/>
              <a:defRPr sz="1800"/>
            </a:lvl6pPr>
            <a:lvl7pPr marL="5486949" indent="0">
              <a:buNone/>
              <a:defRPr sz="1800"/>
            </a:lvl7pPr>
            <a:lvl8pPr marL="6401440" indent="0">
              <a:buNone/>
              <a:defRPr sz="1800"/>
            </a:lvl8pPr>
            <a:lvl9pPr marL="73159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9602312"/>
            <a:ext cx="10974705" cy="113360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1225692"/>
            <a:ext cx="10974705" cy="8230553"/>
          </a:xfrm>
        </p:spPr>
        <p:txBody>
          <a:bodyPr/>
          <a:lstStyle>
            <a:lvl1pPr marL="0" indent="0">
              <a:buNone/>
              <a:defRPr sz="6400"/>
            </a:lvl1pPr>
            <a:lvl2pPr marL="914491" indent="0">
              <a:buNone/>
              <a:defRPr sz="5600"/>
            </a:lvl2pPr>
            <a:lvl3pPr marL="1828983" indent="0">
              <a:buNone/>
              <a:defRPr sz="4800"/>
            </a:lvl3pPr>
            <a:lvl4pPr marL="2743474" indent="0">
              <a:buNone/>
              <a:defRPr sz="4000"/>
            </a:lvl4pPr>
            <a:lvl5pPr marL="3657966" indent="0">
              <a:buNone/>
              <a:defRPr sz="4000"/>
            </a:lvl5pPr>
            <a:lvl6pPr marL="4572457" indent="0">
              <a:buNone/>
              <a:defRPr sz="4000"/>
            </a:lvl6pPr>
            <a:lvl7pPr marL="5486949" indent="0">
              <a:buNone/>
              <a:defRPr sz="4000"/>
            </a:lvl7pPr>
            <a:lvl8pPr marL="6401440" indent="0">
              <a:buNone/>
              <a:defRPr sz="4000"/>
            </a:lvl8pPr>
            <a:lvl9pPr marL="7315932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10735919"/>
            <a:ext cx="10974705" cy="1609910"/>
          </a:xfrm>
        </p:spPr>
        <p:txBody>
          <a:bodyPr/>
          <a:lstStyle>
            <a:lvl1pPr marL="0" indent="0">
              <a:buNone/>
              <a:defRPr sz="2800"/>
            </a:lvl1pPr>
            <a:lvl2pPr marL="914491" indent="0">
              <a:buNone/>
              <a:defRPr sz="2400"/>
            </a:lvl2pPr>
            <a:lvl3pPr marL="1828983" indent="0">
              <a:buNone/>
              <a:defRPr sz="2000"/>
            </a:lvl3pPr>
            <a:lvl4pPr marL="2743474" indent="0">
              <a:buNone/>
              <a:defRPr sz="1800"/>
            </a:lvl4pPr>
            <a:lvl5pPr marL="3657966" indent="0">
              <a:buNone/>
              <a:defRPr sz="1800"/>
            </a:lvl5pPr>
            <a:lvl6pPr marL="4572457" indent="0">
              <a:buNone/>
              <a:defRPr sz="1800"/>
            </a:lvl6pPr>
            <a:lvl7pPr marL="5486949" indent="0">
              <a:buNone/>
              <a:defRPr sz="1800"/>
            </a:lvl7pPr>
            <a:lvl8pPr marL="6401440" indent="0">
              <a:buNone/>
              <a:defRPr sz="1800"/>
            </a:lvl8pPr>
            <a:lvl9pPr marL="731593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549339"/>
            <a:ext cx="16462058" cy="2286265"/>
          </a:xfrm>
          <a:prstGeom prst="rect">
            <a:avLst/>
          </a:prstGeom>
        </p:spPr>
        <p:txBody>
          <a:bodyPr vert="horz" lIns="182898" tIns="91449" rIns="182898" bIns="914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3200772"/>
            <a:ext cx="16462058" cy="9052974"/>
          </a:xfrm>
          <a:prstGeom prst="rect">
            <a:avLst/>
          </a:prstGeom>
        </p:spPr>
        <p:txBody>
          <a:bodyPr vert="horz" lIns="182898" tIns="91449" rIns="182898" bIns="914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2714173"/>
            <a:ext cx="4267941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12714173"/>
            <a:ext cx="5792205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12714173"/>
            <a:ext cx="4267941" cy="730335"/>
          </a:xfrm>
          <a:prstGeom prst="rect">
            <a:avLst/>
          </a:prstGeom>
        </p:spPr>
        <p:txBody>
          <a:bodyPr vert="horz" lIns="182898" tIns="91449" rIns="182898" bIns="91449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69" indent="-685869" algn="l" defTabSz="91449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049" indent="-571557" algn="l" defTabSz="914491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229" indent="-457246" algn="l" defTabSz="91449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720" indent="-457246" algn="l" defTabSz="91449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211" indent="-457246" algn="l" defTabSz="91449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703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194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686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177" indent="-457246" algn="l" defTabSz="91449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83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474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966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457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949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440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932" algn="l" defTabSz="9144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</dc:creator>
  <dc:description>generated using python-pptx</dc:description>
  <cp:lastModifiedBy>Dean</cp:lastModifiedBy>
  <cp:revision>5</cp:revision>
  <dcterms:created xsi:type="dcterms:W3CDTF">2013-01-27T09:14:16Z</dcterms:created>
  <dcterms:modified xsi:type="dcterms:W3CDTF">2014-12-30T11:32:05Z</dcterms:modified>
</cp:coreProperties>
</file>