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3ECA-C648-7384-463B-28A95911C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0EAA5-8084-E5B0-E678-439E2B96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0340-10F3-B723-04F0-4DE8D93F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B23E-5249-67FB-0A60-22D79D22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375F-3B23-EDED-0682-19EC429B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8336-E3B9-2D6E-AAA5-2A520E87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2CE3-E7A0-5585-7BBA-E98A1357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F0C3-239B-F7CD-8AF5-9CA97908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01EB-DA20-92C0-36D7-DA07FD9D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EE1C-606E-FDA9-3F51-4582DA3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761D-267D-A914-6E13-BFA2C7023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2BE7C-BFA6-56DE-7CBF-A41C30AC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5C3F-1539-452F-16F8-52569673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AF79-5F95-3A61-9F0A-F5928BF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D89-5F66-604C-07A2-F7C2CE1B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32A4-7A06-25FC-3945-B4E07519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7F6A-DAE3-AC43-96FA-C1F1252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5369-0ABD-6468-CE45-2BDAC06B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5780-3405-6231-012A-B0DA27D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D73D-0AC1-F044-B714-EED448AB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BB7B-3D23-E73B-6268-36804BEB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C036-A919-62BB-B83B-A523FA36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0D47-184E-B037-57A3-23B88122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08EB-40E5-CB57-63AD-6D9AF2CF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0367-BCD1-C01B-9BC3-A7D6A19C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9EEA-82BD-728E-8563-2A8BB8B1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EFC2-D911-520E-FF6F-EECA4056A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0ABDF-E440-62D9-054C-CA801D43D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FC8A-7C21-4921-0942-1228AF3A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EBB13-3244-917C-C64A-59B12B8F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B48B0-21E2-5EED-38AE-C08552FA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D00-E8FC-4D49-59E2-17574667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BB301-93FD-74CA-5FFD-95BF6710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04599-734B-301F-C929-419CDB5A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87E64-1653-94C7-9097-D1E735BB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B5EF1-009A-E70A-1F2C-FFFB0C7FC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CE261-D452-DA3D-99AB-1E926CE3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E4A0F-001A-D6A4-A8D3-33DD8D0E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B2F42-24E3-070C-DA7D-32E47850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F174-1460-22D1-946B-ECB12156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810C5-CFBE-14C0-AA22-B25BBE3F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23266-D629-FC61-B924-CE52EA6C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6290A-5365-50CB-45EE-9F040377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1DE15-E9AE-B50E-3E99-7385DF9B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051B4-2415-E90B-17D1-57414DBC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7765C-8AA9-9BF0-4F6A-AF258BB4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E13D-26C1-EC91-2FB8-5C9AC47F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FA5E-0345-827F-E918-D00ACBE3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8060A-F08B-24C2-9A0B-18B006AFF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FECB0-4D6A-A897-E9B1-3BE53FD1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FC855-0A59-AAD7-2B14-3A579A71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58688-1B65-D747-AE82-E9410639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2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7CA1-6879-7CDD-7985-5FFC53BE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5266E-9D6C-124A-29D2-90D4E42EB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D9340-EEBA-4A1B-6EF5-6E324F7DC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F9E27-9817-12CA-CB24-B00B23BC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EBAB3-D1E7-E99C-8DD0-2B9BDF4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6AE1A-907B-1A8C-AA9B-475338B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5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A698-C574-19F0-F8FC-4F9BBC1D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FBB62-5BA5-0472-97A7-4135BC47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F370-BC6A-B182-2F34-DC5797983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1157-3B74-4710-AFF8-81A489F7E1C7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EB0D-6C91-DAA8-A68C-64B4482E6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328D-2ECC-02CD-A421-31A895C2A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1784-C6BD-458A-8A11-AC01AD0C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E4A7836-3749-32DC-878F-77444470050B}"/>
              </a:ext>
            </a:extLst>
          </p:cNvPr>
          <p:cNvSpPr/>
          <p:nvPr/>
        </p:nvSpPr>
        <p:spPr>
          <a:xfrm>
            <a:off x="504967" y="24634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1439C04-9762-69E1-3D95-192EC2DB6472}"/>
              </a:ext>
            </a:extLst>
          </p:cNvPr>
          <p:cNvSpPr/>
          <p:nvPr/>
        </p:nvSpPr>
        <p:spPr>
          <a:xfrm>
            <a:off x="504967" y="317139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CEEA901-4819-7237-AAA9-5B047A68F7DE}"/>
              </a:ext>
            </a:extLst>
          </p:cNvPr>
          <p:cNvSpPr/>
          <p:nvPr/>
        </p:nvSpPr>
        <p:spPr>
          <a:xfrm>
            <a:off x="504967" y="38793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AEC9E5-B614-ADEB-E250-5CAF022CD2EC}"/>
              </a:ext>
            </a:extLst>
          </p:cNvPr>
          <p:cNvSpPr/>
          <p:nvPr/>
        </p:nvSpPr>
        <p:spPr>
          <a:xfrm>
            <a:off x="1746914" y="2651077"/>
            <a:ext cx="696036" cy="1497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ESP32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2FAF8-22B2-21AC-6D21-720810956AE0}"/>
              </a:ext>
            </a:extLst>
          </p:cNvPr>
          <p:cNvSpPr txBox="1"/>
          <p:nvPr/>
        </p:nvSpPr>
        <p:spPr>
          <a:xfrm>
            <a:off x="448143" y="14739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สายไฟ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48101F-D717-490E-D38C-B05EEFEF3EBA}"/>
              </a:ext>
            </a:extLst>
          </p:cNvPr>
          <p:cNvCxnSpPr>
            <a:stCxn id="4" idx="6"/>
          </p:cNvCxnSpPr>
          <p:nvPr/>
        </p:nvCxnSpPr>
        <p:spPr>
          <a:xfrm>
            <a:off x="962167" y="2692021"/>
            <a:ext cx="784747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236AF3-D682-1BFD-99FB-147C846A40B3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962167" y="3399998"/>
            <a:ext cx="784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44694-26F3-3F13-B8F3-3F9A2DBF1B1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62167" y="3806019"/>
            <a:ext cx="784747" cy="298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0A51E-1254-EBD0-577E-9C4051F038CD}"/>
              </a:ext>
            </a:extLst>
          </p:cNvPr>
          <p:cNvSpPr txBox="1"/>
          <p:nvPr/>
        </p:nvSpPr>
        <p:spPr>
          <a:xfrm>
            <a:off x="523413" y="32336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6BDCF-9B86-C3EB-773C-526D0F46A080}"/>
              </a:ext>
            </a:extLst>
          </p:cNvPr>
          <p:cNvSpPr txBox="1"/>
          <p:nvPr/>
        </p:nvSpPr>
        <p:spPr>
          <a:xfrm>
            <a:off x="541859" y="392032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8CB79-ABA8-2251-A538-1F961598AE0D}"/>
              </a:ext>
            </a:extLst>
          </p:cNvPr>
          <p:cNvSpPr txBox="1"/>
          <p:nvPr/>
        </p:nvSpPr>
        <p:spPr>
          <a:xfrm>
            <a:off x="541859" y="251589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CC944-BDA4-A3C6-69F0-4C9529784EC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33567" y="1850167"/>
            <a:ext cx="0" cy="61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9F62EE-5172-2D39-750F-C38D6AFF328C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733567" y="2920621"/>
            <a:ext cx="0" cy="25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6DF4AE-A3E4-423A-F778-7024C616B136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33567" y="3628598"/>
            <a:ext cx="0" cy="250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4BB649-9D29-5A37-20B2-96F78F6DB3D5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727415" y="4336576"/>
            <a:ext cx="6152" cy="46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2F752AC-D5BC-C674-AAB8-94FEBCF52455}"/>
              </a:ext>
            </a:extLst>
          </p:cNvPr>
          <p:cNvSpPr/>
          <p:nvPr/>
        </p:nvSpPr>
        <p:spPr>
          <a:xfrm>
            <a:off x="1361474" y="4628296"/>
            <a:ext cx="385440" cy="3548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R1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2611A2D-A665-67F0-D898-AFBD927030FC}"/>
              </a:ext>
            </a:extLst>
          </p:cNvPr>
          <p:cNvSpPr/>
          <p:nvPr/>
        </p:nvSpPr>
        <p:spPr>
          <a:xfrm>
            <a:off x="1902212" y="4628296"/>
            <a:ext cx="385440" cy="3548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R2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FA92096-FC85-50E9-DE90-0BDBC40E8BB0}"/>
              </a:ext>
            </a:extLst>
          </p:cNvPr>
          <p:cNvSpPr/>
          <p:nvPr/>
        </p:nvSpPr>
        <p:spPr>
          <a:xfrm>
            <a:off x="2442950" y="4628296"/>
            <a:ext cx="385440" cy="3548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27C2BD-4036-EDDD-7BD1-70891575B793}"/>
              </a:ext>
            </a:extLst>
          </p:cNvPr>
          <p:cNvCxnSpPr>
            <a:stCxn id="32" idx="0"/>
          </p:cNvCxnSpPr>
          <p:nvPr/>
        </p:nvCxnSpPr>
        <p:spPr>
          <a:xfrm flipV="1">
            <a:off x="1554194" y="4148919"/>
            <a:ext cx="348018" cy="479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F704F0-9734-C4E0-5284-226813E98E44}"/>
              </a:ext>
            </a:extLst>
          </p:cNvPr>
          <p:cNvCxnSpPr>
            <a:cxnSpLocks/>
            <a:stCxn id="33" idx="0"/>
            <a:endCxn id="7" idx="2"/>
          </p:cNvCxnSpPr>
          <p:nvPr/>
        </p:nvCxnSpPr>
        <p:spPr>
          <a:xfrm flipV="1">
            <a:off x="2094932" y="4148919"/>
            <a:ext cx="0" cy="479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C5F502-8FBA-CB61-2188-CDF097B26B7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287652" y="4148919"/>
            <a:ext cx="348018" cy="479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9C9D52-3348-0B37-D0C0-3104C6567AFF}"/>
              </a:ext>
            </a:extLst>
          </p:cNvPr>
          <p:cNvSpPr/>
          <p:nvPr/>
        </p:nvSpPr>
        <p:spPr>
          <a:xfrm>
            <a:off x="4040647" y="2139760"/>
            <a:ext cx="4949242" cy="2595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CC6E2F-5DF8-FD71-5BB1-218384AA2069}"/>
              </a:ext>
            </a:extLst>
          </p:cNvPr>
          <p:cNvCxnSpPr>
            <a:cxnSpLocks/>
          </p:cNvCxnSpPr>
          <p:nvPr/>
        </p:nvCxnSpPr>
        <p:spPr>
          <a:xfrm flipV="1">
            <a:off x="2442950" y="3046009"/>
            <a:ext cx="2177897" cy="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52A1523-8839-B1A1-EB72-3C5AA3675CC9}"/>
              </a:ext>
            </a:extLst>
          </p:cNvPr>
          <p:cNvSpPr/>
          <p:nvPr/>
        </p:nvSpPr>
        <p:spPr>
          <a:xfrm>
            <a:off x="4620847" y="2776233"/>
            <a:ext cx="636939" cy="852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46E62A-C52E-DE29-DEC9-88A1C304D2EE}"/>
              </a:ext>
            </a:extLst>
          </p:cNvPr>
          <p:cNvSpPr txBox="1"/>
          <p:nvPr/>
        </p:nvSpPr>
        <p:spPr>
          <a:xfrm>
            <a:off x="6081505" y="185016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086B5C-EE31-99F5-77EB-A0EE649F80D6}"/>
              </a:ext>
            </a:extLst>
          </p:cNvPr>
          <p:cNvSpPr/>
          <p:nvPr/>
        </p:nvSpPr>
        <p:spPr>
          <a:xfrm>
            <a:off x="6256962" y="2651077"/>
            <a:ext cx="883577" cy="1497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0B95F7-F577-4496-0280-AF606FE6EA02}"/>
              </a:ext>
            </a:extLst>
          </p:cNvPr>
          <p:cNvSpPr txBox="1"/>
          <p:nvPr/>
        </p:nvSpPr>
        <p:spPr>
          <a:xfrm>
            <a:off x="6178717" y="2324426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AE401E-1763-1CAF-0493-C708648A7080}"/>
              </a:ext>
            </a:extLst>
          </p:cNvPr>
          <p:cNvCxnSpPr>
            <a:cxnSpLocks/>
          </p:cNvCxnSpPr>
          <p:nvPr/>
        </p:nvCxnSpPr>
        <p:spPr>
          <a:xfrm>
            <a:off x="6696053" y="2651077"/>
            <a:ext cx="2697" cy="767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877046-4E3B-3562-5EC2-32743FC0D9C6}"/>
              </a:ext>
            </a:extLst>
          </p:cNvPr>
          <p:cNvCxnSpPr>
            <a:cxnSpLocks/>
            <a:stCxn id="59" idx="1"/>
            <a:endCxn id="59" idx="3"/>
          </p:cNvCxnSpPr>
          <p:nvPr/>
        </p:nvCxnSpPr>
        <p:spPr>
          <a:xfrm>
            <a:off x="6256962" y="3399998"/>
            <a:ext cx="8835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02B7C8D-1FC7-3773-263E-B53953B89279}"/>
              </a:ext>
            </a:extLst>
          </p:cNvPr>
          <p:cNvSpPr txBox="1"/>
          <p:nvPr/>
        </p:nvSpPr>
        <p:spPr>
          <a:xfrm>
            <a:off x="6376895" y="3651348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Database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B4B3CE-9BD5-DD3E-E497-7708C406DBB1}"/>
              </a:ext>
            </a:extLst>
          </p:cNvPr>
          <p:cNvSpPr txBox="1"/>
          <p:nvPr/>
        </p:nvSpPr>
        <p:spPr>
          <a:xfrm>
            <a:off x="6677716" y="2921833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BE14D8-AD9C-68BD-D34E-B0923BE877B7}"/>
              </a:ext>
            </a:extLst>
          </p:cNvPr>
          <p:cNvSpPr txBox="1"/>
          <p:nvPr/>
        </p:nvSpPr>
        <p:spPr>
          <a:xfrm>
            <a:off x="6208324" y="2933203"/>
            <a:ext cx="56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MQTT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398527-D208-D72C-1A1B-99D68A59BB58}"/>
              </a:ext>
            </a:extLst>
          </p:cNvPr>
          <p:cNvCxnSpPr>
            <a:endCxn id="7" idx="3"/>
          </p:cNvCxnSpPr>
          <p:nvPr/>
        </p:nvCxnSpPr>
        <p:spPr>
          <a:xfrm flipH="1">
            <a:off x="2442950" y="3399998"/>
            <a:ext cx="2177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932B10-E125-C4EB-C9CD-6EB787F0ADAB}"/>
              </a:ext>
            </a:extLst>
          </p:cNvPr>
          <p:cNvCxnSpPr>
            <a:stCxn id="32" idx="4"/>
          </p:cNvCxnSpPr>
          <p:nvPr/>
        </p:nvCxnSpPr>
        <p:spPr>
          <a:xfrm>
            <a:off x="1554194" y="4983138"/>
            <a:ext cx="0" cy="32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7DDF61-CC90-1A3E-7780-3F102079F544}"/>
              </a:ext>
            </a:extLst>
          </p:cNvPr>
          <p:cNvCxnSpPr/>
          <p:nvPr/>
        </p:nvCxnSpPr>
        <p:spPr>
          <a:xfrm>
            <a:off x="2635670" y="4991785"/>
            <a:ext cx="0" cy="32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66AA40D-FB2E-26AE-66C6-B24967A987ED}"/>
              </a:ext>
            </a:extLst>
          </p:cNvPr>
          <p:cNvCxnSpPr/>
          <p:nvPr/>
        </p:nvCxnSpPr>
        <p:spPr>
          <a:xfrm>
            <a:off x="2094304" y="4990073"/>
            <a:ext cx="0" cy="32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D309DCB-B530-E7C7-746C-CE3FF36DC404}"/>
              </a:ext>
            </a:extLst>
          </p:cNvPr>
          <p:cNvCxnSpPr/>
          <p:nvPr/>
        </p:nvCxnSpPr>
        <p:spPr>
          <a:xfrm>
            <a:off x="5257786" y="3034710"/>
            <a:ext cx="99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46A1225-9BA2-4B80-B1B9-3B28E77222C2}"/>
              </a:ext>
            </a:extLst>
          </p:cNvPr>
          <p:cNvCxnSpPr/>
          <p:nvPr/>
        </p:nvCxnSpPr>
        <p:spPr>
          <a:xfrm flipH="1">
            <a:off x="5257786" y="3243203"/>
            <a:ext cx="99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8DF53A-38CF-A850-66E6-5588624681AB}"/>
              </a:ext>
            </a:extLst>
          </p:cNvPr>
          <p:cNvSpPr txBox="1"/>
          <p:nvPr/>
        </p:nvSpPr>
        <p:spPr>
          <a:xfrm>
            <a:off x="2824912" y="2811329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Protocol=MQTT</a:t>
            </a:r>
          </a:p>
          <a:p>
            <a:endParaRPr lang="en-US" sz="1100" dirty="0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A1001628-170D-69DD-1CAE-2A488AD309CB}"/>
              </a:ext>
            </a:extLst>
          </p:cNvPr>
          <p:cNvSpPr/>
          <p:nvPr/>
        </p:nvSpPr>
        <p:spPr>
          <a:xfrm>
            <a:off x="7741338" y="2798685"/>
            <a:ext cx="883577" cy="91818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FF2BC9-1870-58C3-9809-48D8C19EA4D7}"/>
              </a:ext>
            </a:extLst>
          </p:cNvPr>
          <p:cNvCxnSpPr>
            <a:cxnSpLocks/>
            <a:endCxn id="120" idx="0"/>
          </p:cNvCxnSpPr>
          <p:nvPr/>
        </p:nvCxnSpPr>
        <p:spPr>
          <a:xfrm flipV="1">
            <a:off x="7140539" y="3001815"/>
            <a:ext cx="2043314" cy="3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585EDC-4E0E-7642-0173-570DD22349EF}"/>
              </a:ext>
            </a:extLst>
          </p:cNvPr>
          <p:cNvCxnSpPr/>
          <p:nvPr/>
        </p:nvCxnSpPr>
        <p:spPr>
          <a:xfrm flipH="1">
            <a:off x="7125979" y="3266807"/>
            <a:ext cx="600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65EC6062-5F75-4855-CBEF-EB93E9922A89}"/>
              </a:ext>
            </a:extLst>
          </p:cNvPr>
          <p:cNvSpPr/>
          <p:nvPr/>
        </p:nvSpPr>
        <p:spPr>
          <a:xfrm>
            <a:off x="9367088" y="2992210"/>
            <a:ext cx="868233" cy="50198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ผู้ใช่งาน</a:t>
            </a:r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BCAA71-D67D-C6C7-BF6D-B22AC4ADF137}"/>
              </a:ext>
            </a:extLst>
          </p:cNvPr>
          <p:cNvCxnSpPr>
            <a:stCxn id="90" idx="1"/>
            <a:endCxn id="85" idx="6"/>
          </p:cNvCxnSpPr>
          <p:nvPr/>
        </p:nvCxnSpPr>
        <p:spPr>
          <a:xfrm flipH="1">
            <a:off x="8624915" y="3243202"/>
            <a:ext cx="742173" cy="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0F711B5-85AA-70AF-66A6-F86182A66ED3}"/>
              </a:ext>
            </a:extLst>
          </p:cNvPr>
          <p:cNvSpPr txBox="1"/>
          <p:nvPr/>
        </p:nvSpPr>
        <p:spPr>
          <a:xfrm>
            <a:off x="5257786" y="2813889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Protocol=MQTT</a:t>
            </a:r>
          </a:p>
          <a:p>
            <a:endParaRPr lang="en-US" sz="1100" dirty="0"/>
          </a:p>
        </p:txBody>
      </p:sp>
      <p:sp>
        <p:nvSpPr>
          <p:cNvPr id="100" name="Flowchart: Summing Junction 99">
            <a:extLst>
              <a:ext uri="{FF2B5EF4-FFF2-40B4-BE49-F238E27FC236}">
                <a16:creationId xmlns:a16="http://schemas.microsoft.com/office/drawing/2014/main" id="{BE2ECF1B-9162-BA66-DA68-4896A63B240C}"/>
              </a:ext>
            </a:extLst>
          </p:cNvPr>
          <p:cNvSpPr/>
          <p:nvPr/>
        </p:nvSpPr>
        <p:spPr>
          <a:xfrm>
            <a:off x="1342766" y="5301961"/>
            <a:ext cx="385437" cy="347907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Summing Junction 100">
            <a:extLst>
              <a:ext uri="{FF2B5EF4-FFF2-40B4-BE49-F238E27FC236}">
                <a16:creationId xmlns:a16="http://schemas.microsoft.com/office/drawing/2014/main" id="{F95FF19E-95E5-B2DD-1244-B8D87C30B69F}"/>
              </a:ext>
            </a:extLst>
          </p:cNvPr>
          <p:cNvSpPr/>
          <p:nvPr/>
        </p:nvSpPr>
        <p:spPr>
          <a:xfrm>
            <a:off x="1901585" y="5331129"/>
            <a:ext cx="385437" cy="347907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Summing Junction 101">
            <a:extLst>
              <a:ext uri="{FF2B5EF4-FFF2-40B4-BE49-F238E27FC236}">
                <a16:creationId xmlns:a16="http://schemas.microsoft.com/office/drawing/2014/main" id="{61035937-7745-EBC9-D3AF-115A9CECA1C7}"/>
              </a:ext>
            </a:extLst>
          </p:cNvPr>
          <p:cNvSpPr/>
          <p:nvPr/>
        </p:nvSpPr>
        <p:spPr>
          <a:xfrm>
            <a:off x="2466563" y="5331129"/>
            <a:ext cx="385437" cy="347907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F8DAD0-E934-D7AE-ABDD-BC8875ACB202}"/>
              </a:ext>
            </a:extLst>
          </p:cNvPr>
          <p:cNvSpPr txBox="1"/>
          <p:nvPr/>
        </p:nvSpPr>
        <p:spPr>
          <a:xfrm>
            <a:off x="4429295" y="2454236"/>
            <a:ext cx="12917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MQTT Broker</a:t>
            </a:r>
          </a:p>
          <a:p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CA2BC1-9800-E724-D1EF-A4796D73FE2A}"/>
              </a:ext>
            </a:extLst>
          </p:cNvPr>
          <p:cNvSpPr txBox="1"/>
          <p:nvPr/>
        </p:nvSpPr>
        <p:spPr>
          <a:xfrm>
            <a:off x="5221646" y="338074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HiveMQ</a:t>
            </a:r>
            <a:endParaRPr 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1C6999-1CCF-AFE7-5B0F-B7B015292481}"/>
              </a:ext>
            </a:extLst>
          </p:cNvPr>
          <p:cNvSpPr txBox="1"/>
          <p:nvPr/>
        </p:nvSpPr>
        <p:spPr>
          <a:xfrm>
            <a:off x="3780514" y="29898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42E36A8-57C5-7B71-51F5-09AFCAB8B260}"/>
              </a:ext>
            </a:extLst>
          </p:cNvPr>
          <p:cNvSpPr txBox="1"/>
          <p:nvPr/>
        </p:nvSpPr>
        <p:spPr>
          <a:xfrm>
            <a:off x="8936028" y="300181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CC0A9B-AB52-0EBD-57D2-488B35E9FB78}"/>
              </a:ext>
            </a:extLst>
          </p:cNvPr>
          <p:cNvSpPr txBox="1"/>
          <p:nvPr/>
        </p:nvSpPr>
        <p:spPr>
          <a:xfrm>
            <a:off x="1809148" y="2315736"/>
            <a:ext cx="61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Clicnt1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AB76255-FB42-E7A3-22AB-91821C06ED50}"/>
              </a:ext>
            </a:extLst>
          </p:cNvPr>
          <p:cNvSpPr txBox="1"/>
          <p:nvPr/>
        </p:nvSpPr>
        <p:spPr>
          <a:xfrm>
            <a:off x="6207680" y="4400268"/>
            <a:ext cx="61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Clicnt2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33321-9ECB-43DA-7DC4-79ED686B0271}"/>
              </a:ext>
            </a:extLst>
          </p:cNvPr>
          <p:cNvSpPr txBox="1"/>
          <p:nvPr/>
        </p:nvSpPr>
        <p:spPr>
          <a:xfrm>
            <a:off x="3697306" y="3343328"/>
            <a:ext cx="1196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Subscribe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7CD16-6E8E-E16A-FCEA-DFE001105DBC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895212" y="1509811"/>
            <a:ext cx="437948" cy="102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768C31-3C2E-0521-8904-D8F30CC9ED53}"/>
              </a:ext>
            </a:extLst>
          </p:cNvPr>
          <p:cNvSpPr txBox="1"/>
          <p:nvPr/>
        </p:nvSpPr>
        <p:spPr>
          <a:xfrm>
            <a:off x="1296195" y="49961"/>
            <a:ext cx="3596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th-TH" dirty="0"/>
              <a:t>ตัววัดค่าไฟ รับค่า </a:t>
            </a:r>
            <a:r>
              <a:rPr lang="th-TH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โวลต์</a:t>
            </a:r>
            <a:r>
              <a:rPr lang="th-TH" dirty="0"/>
              <a:t> </a:t>
            </a:r>
            <a:r>
              <a:rPr lang="th-TH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วัตต์</a:t>
            </a:r>
            <a:r>
              <a:rPr lang="th-TH" dirty="0"/>
              <a:t> </a:t>
            </a:r>
            <a:r>
              <a:rPr lang="th-TH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แอมป์</a:t>
            </a:r>
            <a:r>
              <a:rPr lang="th-TH" dirty="0"/>
              <a:t> ส่งไปยัง บอร์ด </a:t>
            </a:r>
            <a:r>
              <a:rPr lang="en-US" dirty="0"/>
              <a:t>ESP32</a:t>
            </a:r>
          </a:p>
          <a:p>
            <a:r>
              <a:rPr lang="en-US" dirty="0"/>
              <a:t>(</a:t>
            </a:r>
            <a:r>
              <a:rPr lang="th-TH" dirty="0"/>
              <a:t>หมายเหตุ</a:t>
            </a:r>
            <a:r>
              <a:rPr lang="en-US" dirty="0"/>
              <a:t>:P</a:t>
            </a:r>
            <a:r>
              <a:rPr lang="th-TH" dirty="0"/>
              <a:t> คือ </a:t>
            </a:r>
            <a:r>
              <a:rPr lang="en-US" dirty="0"/>
              <a:t>PZEM )</a:t>
            </a:r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A64B9-AE27-2DB2-FFF2-547B918DD7A8}"/>
              </a:ext>
            </a:extLst>
          </p:cNvPr>
          <p:cNvCxnSpPr>
            <a:cxnSpLocks/>
          </p:cNvCxnSpPr>
          <p:nvPr/>
        </p:nvCxnSpPr>
        <p:spPr>
          <a:xfrm flipH="1">
            <a:off x="727415" y="4983138"/>
            <a:ext cx="615351" cy="80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7204AD-C7FE-4AA7-4146-362CB49502CE}"/>
              </a:ext>
            </a:extLst>
          </p:cNvPr>
          <p:cNvSpPr txBox="1"/>
          <p:nvPr/>
        </p:nvSpPr>
        <p:spPr>
          <a:xfrm>
            <a:off x="485984" y="5810506"/>
            <a:ext cx="4007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สเหมือน สวิตเปิด-ปิด ที่สามารถสั่งเปิดปิดบน</a:t>
            </a:r>
            <a:r>
              <a:rPr lang="en-US" dirty="0"/>
              <a:t>Web App</a:t>
            </a:r>
            <a:r>
              <a:rPr lang="th-TH" dirty="0"/>
              <a:t>ได้</a:t>
            </a:r>
            <a:endParaRPr lang="en-US" dirty="0"/>
          </a:p>
          <a:p>
            <a:r>
              <a:rPr lang="en-US" dirty="0"/>
              <a:t>(</a:t>
            </a:r>
            <a:r>
              <a:rPr lang="th-TH" dirty="0"/>
              <a:t>หมายเหตุ</a:t>
            </a:r>
            <a:r>
              <a:rPr lang="en-US" dirty="0"/>
              <a:t>:R</a:t>
            </a:r>
            <a:r>
              <a:rPr lang="th-TH" dirty="0"/>
              <a:t> คือ </a:t>
            </a:r>
            <a:r>
              <a:rPr lang="en-US" dirty="0"/>
              <a:t>RELAY )</a:t>
            </a:r>
            <a:endParaRPr lang="th-TH" dirty="0"/>
          </a:p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CAAB3B-5417-13E6-86AD-0C44003F4E7E}"/>
              </a:ext>
            </a:extLst>
          </p:cNvPr>
          <p:cNvCxnSpPr>
            <a:cxnSpLocks/>
          </p:cNvCxnSpPr>
          <p:nvPr/>
        </p:nvCxnSpPr>
        <p:spPr>
          <a:xfrm flipV="1">
            <a:off x="2442950" y="2219499"/>
            <a:ext cx="192720" cy="55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11AA03-3DCA-C607-E125-AB4863215418}"/>
              </a:ext>
            </a:extLst>
          </p:cNvPr>
          <p:cNvSpPr txBox="1"/>
          <p:nvPr/>
        </p:nvSpPr>
        <p:spPr>
          <a:xfrm>
            <a:off x="1777523" y="1333029"/>
            <a:ext cx="405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รับค่าจาก</a:t>
            </a:r>
            <a:r>
              <a:rPr lang="en-US" dirty="0"/>
              <a:t>PZEM</a:t>
            </a:r>
            <a:r>
              <a:rPr lang="th-TH" dirty="0"/>
              <a:t> ส่งไปยัง</a:t>
            </a:r>
            <a:r>
              <a:rPr lang="en-US" dirty="0"/>
              <a:t>Cloud</a:t>
            </a:r>
            <a:endParaRPr lang="th-TH" dirty="0"/>
          </a:p>
          <a:p>
            <a:r>
              <a:rPr lang="th-TH" dirty="0"/>
              <a:t>เวิฟเวอร์ ส่วนของ</a:t>
            </a:r>
            <a:r>
              <a:rPr lang="en-US" dirty="0"/>
              <a:t> MQTT BROKER</a:t>
            </a:r>
            <a:r>
              <a:rPr lang="th-TH" dirty="0"/>
              <a:t> ผ่าน</a:t>
            </a:r>
            <a:r>
              <a:rPr lang="th-TH" b="0" i="0" dirty="0">
                <a:solidFill>
                  <a:srgbClr val="444444"/>
                </a:solidFill>
                <a:effectLst/>
                <a:latin typeface="thsarabunnew"/>
              </a:rPr>
              <a:t>โปรโตคอล</a:t>
            </a:r>
            <a:r>
              <a:rPr lang="th-TH" dirty="0"/>
              <a:t> </a:t>
            </a:r>
            <a:r>
              <a:rPr lang="en-US" dirty="0"/>
              <a:t>MQTT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AE4230-865B-F8C7-6693-98370F3DD21B}"/>
              </a:ext>
            </a:extLst>
          </p:cNvPr>
          <p:cNvCxnSpPr>
            <a:cxnSpLocks/>
          </p:cNvCxnSpPr>
          <p:nvPr/>
        </p:nvCxnSpPr>
        <p:spPr>
          <a:xfrm flipV="1">
            <a:off x="6578221" y="1661980"/>
            <a:ext cx="0" cy="18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D33089-BF21-F659-E950-42433BAE822C}"/>
              </a:ext>
            </a:extLst>
          </p:cNvPr>
          <p:cNvSpPr txBox="1"/>
          <p:nvPr/>
        </p:nvSpPr>
        <p:spPr>
          <a:xfrm>
            <a:off x="6081504" y="559022"/>
            <a:ext cx="1703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  <a:endParaRPr lang="th-TH" dirty="0"/>
          </a:p>
          <a:p>
            <a:r>
              <a:rPr lang="th-TH" dirty="0"/>
              <a:t>มี2 ส่วน</a:t>
            </a:r>
          </a:p>
          <a:p>
            <a:r>
              <a:rPr lang="th-TH" dirty="0"/>
              <a:t>1-</a:t>
            </a:r>
            <a:r>
              <a:rPr lang="en-US" dirty="0"/>
              <a:t>MQTT BROKER</a:t>
            </a:r>
          </a:p>
          <a:p>
            <a:r>
              <a:rPr lang="en-US" dirty="0"/>
              <a:t>2- WEB APP</a:t>
            </a:r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2D03-6C81-7F17-A25B-0B1AAB0684A4}"/>
              </a:ext>
            </a:extLst>
          </p:cNvPr>
          <p:cNvSpPr txBox="1"/>
          <p:nvPr/>
        </p:nvSpPr>
        <p:spPr>
          <a:xfrm>
            <a:off x="8256896" y="805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39A5F9-A2F1-2178-F15A-E6BB98C8E250}"/>
              </a:ext>
            </a:extLst>
          </p:cNvPr>
          <p:cNvSpPr txBox="1"/>
          <p:nvPr/>
        </p:nvSpPr>
        <p:spPr>
          <a:xfrm>
            <a:off x="3957859" y="4771334"/>
            <a:ext cx="4735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MQTT Broker </a:t>
            </a:r>
            <a:r>
              <a:rPr lang="th-TH" sz="1800" dirty="0"/>
              <a:t>สเหมือนตัวกลาง</a:t>
            </a:r>
            <a:r>
              <a:rPr lang="th-TH" dirty="0"/>
              <a:t>ระว่าง </a:t>
            </a:r>
            <a:r>
              <a:rPr lang="en-US" dirty="0"/>
              <a:t>Web App</a:t>
            </a:r>
            <a:r>
              <a:rPr lang="th-TH" dirty="0"/>
              <a:t> และ </a:t>
            </a:r>
            <a:r>
              <a:rPr lang="en-US" dirty="0"/>
              <a:t>ESP32</a:t>
            </a:r>
            <a:endParaRPr lang="th-TH" dirty="0"/>
          </a:p>
          <a:p>
            <a:r>
              <a:rPr lang="th-TH" sz="1800" dirty="0"/>
              <a:t>เมื่อมีข้อมูลเข้า </a:t>
            </a:r>
            <a:r>
              <a:rPr lang="en-US" sz="1800" dirty="0"/>
              <a:t> </a:t>
            </a:r>
            <a:r>
              <a:rPr lang="th-TH" dirty="0"/>
              <a:t>แล้วตรงกับ </a:t>
            </a:r>
            <a:r>
              <a:rPr lang="en-US" dirty="0"/>
              <a:t>MQTTWEB</a:t>
            </a:r>
            <a:r>
              <a:rPr lang="th-TH" dirty="0"/>
              <a:t> ร้องขอ</a:t>
            </a:r>
            <a:r>
              <a:rPr lang="en-US" dirty="0"/>
              <a:t> MQTTWEB</a:t>
            </a:r>
          </a:p>
          <a:p>
            <a:r>
              <a:rPr lang="th-TH" dirty="0"/>
              <a:t>จะรับข้อมูลไปเก็บใน</a:t>
            </a:r>
            <a:r>
              <a:rPr lang="en-US" sz="1800" dirty="0"/>
              <a:t> Database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7F52C-42DE-0F8B-D78A-B2B7C6D9EBF9}"/>
              </a:ext>
            </a:extLst>
          </p:cNvPr>
          <p:cNvSpPr txBox="1"/>
          <p:nvPr/>
        </p:nvSpPr>
        <p:spPr>
          <a:xfrm>
            <a:off x="8124678" y="544821"/>
            <a:ext cx="36918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มีอยู่2ส่วน</a:t>
            </a:r>
          </a:p>
          <a:p>
            <a:r>
              <a:rPr lang="th-TH" dirty="0"/>
              <a:t>-</a:t>
            </a:r>
            <a:r>
              <a:rPr lang="en-US" dirty="0"/>
              <a:t>MQTT </a:t>
            </a:r>
            <a:r>
              <a:rPr lang="th-TH" dirty="0"/>
              <a:t>เป็นตัวไปรับข้อมูลจาก</a:t>
            </a:r>
            <a:r>
              <a:rPr lang="en-US" dirty="0"/>
              <a:t>MQTT BROKER </a:t>
            </a:r>
          </a:p>
          <a:p>
            <a:r>
              <a:rPr lang="th-TH" dirty="0"/>
              <a:t>ไปเก็บใน</a:t>
            </a:r>
            <a:r>
              <a:rPr lang="en-US" dirty="0"/>
              <a:t>DATABASE</a:t>
            </a:r>
          </a:p>
          <a:p>
            <a:r>
              <a:rPr lang="en-US" dirty="0"/>
              <a:t>-Web </a:t>
            </a:r>
            <a:r>
              <a:rPr lang="th-TH" dirty="0"/>
              <a:t>เอาข้อมูลที่อยูใน</a:t>
            </a:r>
            <a:r>
              <a:rPr lang="en-US" dirty="0"/>
              <a:t>DATABASE</a:t>
            </a:r>
            <a:r>
              <a:rPr lang="th-TH" dirty="0"/>
              <a:t> มาแสดงให้</a:t>
            </a:r>
          </a:p>
          <a:p>
            <a:r>
              <a:rPr lang="th-TH" dirty="0"/>
              <a:t>แก่ผู้ใช้งาน</a:t>
            </a:r>
            <a:endParaRPr lang="en-US" dirty="0"/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3C00C7-E090-DDA9-4EC7-E232454CF688}"/>
              </a:ext>
            </a:extLst>
          </p:cNvPr>
          <p:cNvSpPr txBox="1"/>
          <p:nvPr/>
        </p:nvSpPr>
        <p:spPr>
          <a:xfrm>
            <a:off x="9075162" y="3857967"/>
            <a:ext cx="2156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เข้า</a:t>
            </a:r>
            <a:r>
              <a:rPr lang="en-US" dirty="0"/>
              <a:t>Web </a:t>
            </a:r>
            <a:r>
              <a:rPr lang="th-TH" dirty="0"/>
              <a:t>ผ่านโปรโตคอล</a:t>
            </a:r>
            <a:r>
              <a:rPr lang="en-US" dirty="0"/>
              <a:t> HTTP </a:t>
            </a:r>
            <a:endParaRPr lang="th-TH" dirty="0"/>
          </a:p>
          <a:p>
            <a:r>
              <a:rPr lang="th-TH" dirty="0"/>
              <a:t> </a:t>
            </a:r>
            <a:r>
              <a:rPr lang="en-US" dirty="0"/>
              <a:t>Web</a:t>
            </a:r>
            <a:r>
              <a:rPr lang="th-TH" dirty="0"/>
              <a:t>จะดึงข้อมูลที่เก็บอยู่ใน</a:t>
            </a:r>
            <a:r>
              <a:rPr lang="en-US" sz="1800" dirty="0"/>
              <a:t> Database</a:t>
            </a:r>
            <a:r>
              <a:rPr lang="th-TH" sz="1800" dirty="0"/>
              <a:t>มาแสดงให</a:t>
            </a:r>
            <a:r>
              <a:rPr lang="th-TH" dirty="0"/>
              <a:t>้</a:t>
            </a:r>
            <a:r>
              <a:rPr lang="th-TH" sz="1800" dirty="0"/>
              <a:t>ผู้ใช้งานได้เห็นตามที่ร้องขอ</a:t>
            </a:r>
            <a:endParaRPr lang="en-US" sz="1800" dirty="0"/>
          </a:p>
          <a:p>
            <a:endParaRPr lang="th-TH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F72CAD5-E8C9-B9D2-9E2A-3BCB78067619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3456296" y="3128308"/>
            <a:ext cx="324218" cy="52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7CAC68A-95FA-798E-6A29-C995761EB8F0}"/>
              </a:ext>
            </a:extLst>
          </p:cNvPr>
          <p:cNvSpPr txBox="1"/>
          <p:nvPr/>
        </p:nvSpPr>
        <p:spPr>
          <a:xfrm>
            <a:off x="2919766" y="362701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/>
              <a:t>ข้อมูลที่ส่ง</a:t>
            </a:r>
            <a:endParaRPr lang="en-US" sz="1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6A32BD-7BE6-608C-445F-FB22EE4A2EA1}"/>
              </a:ext>
            </a:extLst>
          </p:cNvPr>
          <p:cNvCxnSpPr>
            <a:cxnSpLocks/>
          </p:cNvCxnSpPr>
          <p:nvPr/>
        </p:nvCxnSpPr>
        <p:spPr>
          <a:xfrm flipH="1">
            <a:off x="3697306" y="3556400"/>
            <a:ext cx="207342" cy="73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9D514EC-8D8E-D276-F1E6-39277C31B7D1}"/>
              </a:ext>
            </a:extLst>
          </p:cNvPr>
          <p:cNvSpPr txBox="1"/>
          <p:nvPr/>
        </p:nvSpPr>
        <p:spPr>
          <a:xfrm>
            <a:off x="2987668" y="4324191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/>
              <a:t>ข้อมูลที่ไปร้องขอ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EFCDB-7BEC-8CD2-226F-243DC2CE3F14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238778" y="1421984"/>
            <a:ext cx="885900" cy="99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32089-F49A-4635-B13A-0050031E8E03}"/>
              </a:ext>
            </a:extLst>
          </p:cNvPr>
          <p:cNvCxnSpPr/>
          <p:nvPr/>
        </p:nvCxnSpPr>
        <p:spPr>
          <a:xfrm flipH="1">
            <a:off x="4417227" y="3603009"/>
            <a:ext cx="458033" cy="11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E29B74E-16FE-28BD-D756-65A1B516224D}"/>
              </a:ext>
            </a:extLst>
          </p:cNvPr>
          <p:cNvSpPr/>
          <p:nvPr/>
        </p:nvSpPr>
        <p:spPr>
          <a:xfrm>
            <a:off x="9178488" y="5475914"/>
            <a:ext cx="1949693" cy="1044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/>
              <a:t>หมายเหตู</a:t>
            </a:r>
            <a:r>
              <a:rPr lang="en-US" dirty="0"/>
              <a:t>:</a:t>
            </a:r>
          </a:p>
          <a:p>
            <a:r>
              <a:rPr lang="en-US" dirty="0"/>
              <a:t>P1,P2,P3</a:t>
            </a:r>
            <a:r>
              <a:rPr lang="th-TH" dirty="0"/>
              <a:t> คือ </a:t>
            </a:r>
            <a:r>
              <a:rPr lang="en-US" dirty="0"/>
              <a:t>PZEM</a:t>
            </a:r>
          </a:p>
          <a:p>
            <a:r>
              <a:rPr lang="en-US" dirty="0"/>
              <a:t>R1,R2,R3 </a:t>
            </a:r>
            <a:r>
              <a:rPr lang="th-TH" dirty="0"/>
              <a:t>คือ</a:t>
            </a:r>
            <a:r>
              <a:rPr lang="en-US" dirty="0"/>
              <a:t> RELAY</a:t>
            </a:r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9E0B37-D458-7E42-02BF-041A43E47344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9801204" y="3494194"/>
            <a:ext cx="1" cy="31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79AF3-65CA-CF0C-D716-699EDF058106}"/>
              </a:ext>
            </a:extLst>
          </p:cNvPr>
          <p:cNvSpPr txBox="1"/>
          <p:nvPr/>
        </p:nvSpPr>
        <p:spPr>
          <a:xfrm>
            <a:off x="2807368" y="914400"/>
            <a:ext cx="70382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-สายไฟจะเข้า</a:t>
            </a:r>
            <a:r>
              <a:rPr lang="en-US" sz="2000" dirty="0"/>
              <a:t>PZEM</a:t>
            </a:r>
            <a:r>
              <a:rPr lang="th-TH" sz="2000" dirty="0"/>
              <a:t> เฟตที่ </a:t>
            </a:r>
            <a:r>
              <a:rPr lang="en-US" sz="2000" dirty="0"/>
              <a:t>1,2,3</a:t>
            </a:r>
            <a:r>
              <a:rPr lang="th-TH" sz="2000" dirty="0"/>
              <a:t> ตัว</a:t>
            </a:r>
            <a:r>
              <a:rPr lang="en-US" sz="2000" dirty="0"/>
              <a:t>PZEM </a:t>
            </a:r>
            <a:r>
              <a:rPr lang="th-TH" sz="2000" dirty="0"/>
              <a:t>ก็จะส่งค่าไปยัง บอร์ด </a:t>
            </a:r>
            <a:r>
              <a:rPr lang="en-US" sz="2000" dirty="0"/>
              <a:t>ESP32</a:t>
            </a:r>
          </a:p>
          <a:p>
            <a:r>
              <a:rPr lang="th-TH" sz="2000" dirty="0"/>
              <a:t>-บอร์ด</a:t>
            </a:r>
            <a:r>
              <a:rPr lang="en-US" sz="2000" dirty="0"/>
              <a:t>ESP32 </a:t>
            </a:r>
            <a:r>
              <a:rPr lang="th-TH" sz="2000" dirty="0"/>
              <a:t>จะทำการ ส่งขอมูลที่ได้จาก </a:t>
            </a:r>
            <a:r>
              <a:rPr lang="en-US" sz="2000" dirty="0"/>
              <a:t>PZEM </a:t>
            </a:r>
            <a:r>
              <a:rPr lang="th-TH" sz="2000" dirty="0"/>
              <a:t>ส่งขึ้นเซิฟเวอร์ เซิฟเวอร์จะมีอยู่2ส่วน </a:t>
            </a:r>
          </a:p>
          <a:p>
            <a:r>
              <a:rPr lang="th-TH" sz="2000" dirty="0"/>
              <a:t>ส่วนแรกจะเป็นนของ-</a:t>
            </a:r>
            <a:r>
              <a:rPr lang="en-US" sz="2000" dirty="0"/>
              <a:t>MQTT BROKER</a:t>
            </a:r>
            <a:r>
              <a:rPr lang="th-TH" sz="2000" dirty="0"/>
              <a:t>  ส่วนที่สอง</a:t>
            </a:r>
            <a:r>
              <a:rPr lang="en-US" sz="2000" dirty="0"/>
              <a:t>- WEB APP</a:t>
            </a:r>
            <a:endParaRPr lang="th-TH" sz="2000" dirty="0"/>
          </a:p>
          <a:p>
            <a:r>
              <a:rPr lang="th-TH" sz="2000" dirty="0"/>
              <a:t>ส่งมายัง</a:t>
            </a:r>
            <a:r>
              <a:rPr lang="en-US" sz="2000" dirty="0"/>
              <a:t>MQTT BROKER</a:t>
            </a:r>
            <a:r>
              <a:rPr lang="th-TH" sz="2000" dirty="0"/>
              <a:t> โดยการส่งจะใช่โปรโตคอล </a:t>
            </a:r>
            <a:r>
              <a:rPr lang="en-US" sz="2000" dirty="0"/>
              <a:t>MQTT </a:t>
            </a:r>
            <a:endParaRPr lang="th-TH" sz="2000" dirty="0"/>
          </a:p>
          <a:p>
            <a:r>
              <a:rPr lang="th-TH" sz="2000" dirty="0"/>
              <a:t>-</a:t>
            </a:r>
            <a:r>
              <a:rPr lang="en-US" sz="2000" dirty="0"/>
              <a:t>MQTT BROKER</a:t>
            </a:r>
            <a:r>
              <a:rPr lang="th-TH" sz="2000" dirty="0"/>
              <a:t> สเหมือนตัวกลางระว่าง </a:t>
            </a:r>
            <a:r>
              <a:rPr lang="en-US" sz="2000" dirty="0"/>
              <a:t>ESP32 </a:t>
            </a:r>
            <a:r>
              <a:rPr lang="th-TH" sz="2000" dirty="0"/>
              <a:t>และ</a:t>
            </a:r>
            <a:r>
              <a:rPr lang="en-US" sz="2000" dirty="0"/>
              <a:t>WEB APP</a:t>
            </a:r>
            <a:endParaRPr lang="th-TH" sz="2000" dirty="0"/>
          </a:p>
          <a:p>
            <a:r>
              <a:rPr lang="th-TH" sz="2000" dirty="0"/>
              <a:t>และ</a:t>
            </a:r>
            <a:r>
              <a:rPr lang="en-US" sz="2000" dirty="0"/>
              <a:t>WEB APP </a:t>
            </a:r>
            <a:r>
              <a:rPr lang="th-TH" sz="2000" dirty="0"/>
              <a:t>ก็จะแบ่งอยู่สอง ส่วนของ</a:t>
            </a:r>
            <a:r>
              <a:rPr lang="en-US" sz="2000" dirty="0"/>
              <a:t> MQTT</a:t>
            </a:r>
            <a:r>
              <a:rPr lang="th-TH" sz="2000" dirty="0"/>
              <a:t> ที่ค่อยไปรับข้อมูลจาก</a:t>
            </a:r>
            <a:r>
              <a:rPr lang="en-US" sz="2000" dirty="0"/>
              <a:t>MQTT BROKER </a:t>
            </a:r>
          </a:p>
          <a:p>
            <a:r>
              <a:rPr lang="th-TH" sz="2000" dirty="0"/>
              <a:t>และส่วน</a:t>
            </a:r>
            <a:r>
              <a:rPr lang="en-US" sz="2000" dirty="0"/>
              <a:t>WEB APP </a:t>
            </a:r>
            <a:r>
              <a:rPr lang="th-TH" sz="2000" dirty="0"/>
              <a:t>จะค่อยเอาข้อมูลไปแสดงแก่ผู้ใช้งาน ผ่าน</a:t>
            </a:r>
            <a:r>
              <a:rPr lang="en-US" sz="2000" dirty="0"/>
              <a:t>WEB</a:t>
            </a:r>
            <a:endParaRPr lang="th-TH" sz="2000" dirty="0"/>
          </a:p>
          <a:p>
            <a:r>
              <a:rPr lang="th-TH" sz="2000" dirty="0"/>
              <a:t>-พอข้อมูลมีการส่งไปยัง</a:t>
            </a:r>
            <a:r>
              <a:rPr lang="en-US" sz="2000" dirty="0"/>
              <a:t>MQTT BROKER</a:t>
            </a:r>
            <a:r>
              <a:rPr lang="th-TH" sz="2000" dirty="0"/>
              <a:t> แล้วข้อมูลที่ส่ง</a:t>
            </a:r>
            <a:r>
              <a:rPr lang="en-US" sz="2000" dirty="0"/>
              <a:t> </a:t>
            </a:r>
            <a:r>
              <a:rPr lang="th-TH" sz="2000" dirty="0"/>
              <a:t>ตรงตามที่</a:t>
            </a:r>
            <a:r>
              <a:rPr lang="en-US" sz="2000" dirty="0"/>
              <a:t>MQTT WEB</a:t>
            </a:r>
            <a:r>
              <a:rPr lang="th-TH" sz="2000" dirty="0"/>
              <a:t> ร้องขอ</a:t>
            </a:r>
          </a:p>
          <a:p>
            <a:r>
              <a:rPr lang="en-US" sz="2000" dirty="0"/>
              <a:t>MQTT WEB</a:t>
            </a:r>
            <a:r>
              <a:rPr lang="th-TH" sz="2000" dirty="0"/>
              <a:t> จะเอาข้อมูลไปเก็บใน</a:t>
            </a:r>
            <a:r>
              <a:rPr lang="en-US" sz="2000" dirty="0"/>
              <a:t>Database</a:t>
            </a:r>
            <a:endParaRPr lang="th-TH" sz="2000" dirty="0"/>
          </a:p>
          <a:p>
            <a:r>
              <a:rPr lang="th-TH" sz="2000" dirty="0"/>
              <a:t>-ผู้ใช้งาน เข้า	</a:t>
            </a:r>
            <a:r>
              <a:rPr lang="en-US" sz="2000" dirty="0"/>
              <a:t>WEB</a:t>
            </a:r>
            <a:r>
              <a:rPr lang="th-TH" sz="2000" dirty="0"/>
              <a:t> </a:t>
            </a:r>
            <a:r>
              <a:rPr lang="en-US" sz="2000" dirty="0"/>
              <a:t>WEB </a:t>
            </a:r>
            <a:r>
              <a:rPr lang="th-TH" sz="2000" dirty="0"/>
              <a:t>ก็จะเอาข้อมูลที่เก็บอยู๋ใน</a:t>
            </a:r>
            <a:r>
              <a:rPr lang="en-US" sz="2000" dirty="0"/>
              <a:t>Database</a:t>
            </a:r>
            <a:r>
              <a:rPr lang="th-TH" sz="2000" dirty="0"/>
              <a:t> มาแสงให้ผู้ใช่งานได้ดู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95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374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thsarabunnew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ITROOM 1204-02</dc:creator>
  <cp:lastModifiedBy>ITROOM 1204-02</cp:lastModifiedBy>
  <cp:revision>5</cp:revision>
  <dcterms:created xsi:type="dcterms:W3CDTF">2023-12-12T08:46:05Z</dcterms:created>
  <dcterms:modified xsi:type="dcterms:W3CDTF">2023-12-18T09:14:07Z</dcterms:modified>
</cp:coreProperties>
</file>