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9" r:id="rId2"/>
    <p:sldId id="514" r:id="rId3"/>
    <p:sldId id="521" r:id="rId4"/>
    <p:sldId id="527" r:id="rId5"/>
    <p:sldId id="528" r:id="rId6"/>
    <p:sldId id="529" r:id="rId7"/>
    <p:sldId id="526" r:id="rId8"/>
    <p:sldId id="512" r:id="rId9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mlab" initials="w" lastIdx="1" clrIdx="0">
    <p:extLst>
      <p:ext uri="{19B8F6BF-5375-455C-9EA6-DF929625EA0E}">
        <p15:presenceInfo xmlns:p15="http://schemas.microsoft.com/office/powerpoint/2012/main" userId="wm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F8"/>
    <a:srgbClr val="FAFDCF"/>
    <a:srgbClr val="00FFCC"/>
    <a:srgbClr val="D0D8E8"/>
    <a:srgbClr val="E9EDF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3826" autoAdjust="0"/>
  </p:normalViewPr>
  <p:slideViewPr>
    <p:cSldViewPr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73" y="3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r">
              <a:defRPr sz="1200"/>
            </a:lvl1pPr>
          </a:lstStyle>
          <a:p>
            <a:fld id="{830DBDB0-0E83-47A2-9F55-CADE015051A0}" type="datetimeFigureOut">
              <a:rPr lang="ko-KR" altLang="en-US" smtClean="0"/>
              <a:pPr/>
              <a:t>2020-08-06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579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73" y="9431579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r">
              <a:defRPr sz="1200"/>
            </a:lvl1pPr>
          </a:lstStyle>
          <a:p>
            <a:fld id="{FFD1D8B8-838F-434C-A979-494A01AE9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9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2020-08-06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4"/>
            <a:ext cx="5438140" cy="4468417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7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그림 출처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3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그림 출처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83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그림 출처 </a:t>
            </a:r>
            <a:r>
              <a:rPr lang="en-US" altLang="ko-KR" dirty="0"/>
              <a:t>: http://www.zhulou.net/post/5971.html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7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http://zxi.mytechroad.com/blog/2017/11/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53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8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00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41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4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764705"/>
            <a:ext cx="8581292" cy="5256584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6572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1556791"/>
            <a:ext cx="8581292" cy="4464497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7" y="195263"/>
            <a:ext cx="4395512" cy="1217066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3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1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d-freejia/hymni.study/blob/master/Study/20200806_%EB%B0%B1%EC%A4%801717_Code_sun.cp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736304"/>
          </a:xfrm>
        </p:spPr>
        <p:txBody>
          <a:bodyPr anchor="ctr">
            <a:normAutofit/>
          </a:bodyPr>
          <a:lstStyle/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손일비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2800" b="1" dirty="0"/>
              <a:t>Disjoint Set (Union-Find)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290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  <a:p>
            <a:pPr lvl="1"/>
            <a:r>
              <a:rPr lang="ko-KR" altLang="en-US" sz="1400" dirty="0"/>
              <a:t>많은 원소들을 여러 집합으로 나눈다</a:t>
            </a:r>
            <a:endParaRPr lang="en-US" altLang="ko-KR" sz="1400" dirty="0"/>
          </a:p>
          <a:p>
            <a:pPr lvl="1"/>
            <a:r>
              <a:rPr lang="ko-KR" altLang="en-US" sz="1400" dirty="0"/>
              <a:t>각각 집합은 대표 하나</a:t>
            </a:r>
            <a:endParaRPr lang="en-US" altLang="ko-KR" sz="1400" dirty="0"/>
          </a:p>
          <a:p>
            <a:pPr lvl="1"/>
            <a:r>
              <a:rPr lang="ko-KR" altLang="en-US" sz="1400" dirty="0"/>
              <a:t>서로 다른 집합에 공통 원소가 없다</a:t>
            </a:r>
            <a:endParaRPr lang="en-US" altLang="ko-KR" sz="1400" dirty="0"/>
          </a:p>
          <a:p>
            <a:pPr lvl="1"/>
            <a:r>
              <a:rPr lang="en-US" altLang="ko-KR" sz="1400" dirty="0"/>
              <a:t>Sets or Forest</a:t>
            </a:r>
          </a:p>
          <a:p>
            <a:pPr lvl="1"/>
            <a:r>
              <a:rPr lang="en-US" altLang="ko-KR" sz="1400" dirty="0"/>
              <a:t>union</a:t>
            </a:r>
            <a:r>
              <a:rPr lang="ko-KR" altLang="en-US" sz="1400" dirty="0"/>
              <a:t>과 </a:t>
            </a:r>
            <a:r>
              <a:rPr lang="en-US" altLang="ko-KR" sz="1400" dirty="0"/>
              <a:t>find</a:t>
            </a:r>
            <a:r>
              <a:rPr lang="ko-KR" altLang="en-US" sz="1400" dirty="0"/>
              <a:t> 연산 더욱 효율적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Disjoint Set (Union-Find)</a:t>
            </a:r>
            <a:endParaRPr lang="ko-KR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4444CE7A-7EC8-4222-BED0-67018F99FB6F}"/>
              </a:ext>
            </a:extLst>
          </p:cNvPr>
          <p:cNvSpPr txBox="1"/>
          <p:nvPr/>
        </p:nvSpPr>
        <p:spPr>
          <a:xfrm>
            <a:off x="3700118" y="58674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1. Disjoint Set</a:t>
            </a:r>
            <a:endParaRPr lang="ko-KR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F3938C-6070-46B2-8368-5B37B670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1" b="9284"/>
          <a:stretch/>
        </p:blipFill>
        <p:spPr>
          <a:xfrm>
            <a:off x="721825" y="3364829"/>
            <a:ext cx="763525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  <a:p>
            <a:pPr lvl="1"/>
            <a:r>
              <a:rPr lang="en-US" altLang="ko-KR" sz="1400" dirty="0"/>
              <a:t>1</a:t>
            </a:r>
            <a:r>
              <a:rPr lang="ko-KR" altLang="en-US" sz="1400" dirty="0"/>
              <a:t>차원 배열</a:t>
            </a:r>
            <a:endParaRPr lang="en-US" altLang="ko-KR" sz="1400" dirty="0"/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Find : O(1)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Merge : O(n)</a:t>
            </a:r>
            <a:endParaRPr lang="en-US" altLang="ko-KR" sz="1400" dirty="0"/>
          </a:p>
          <a:p>
            <a:pPr lvl="1"/>
            <a:r>
              <a:rPr lang="ko-KR" altLang="en-US" sz="1400" dirty="0"/>
              <a:t>트리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Disjoint Set (Union-Find)</a:t>
            </a:r>
            <a:endParaRPr lang="ko-KR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E092836-A8FD-4ABC-9BED-C6C7F0C60E2E}"/>
              </a:ext>
            </a:extLst>
          </p:cNvPr>
          <p:cNvSpPr txBox="1"/>
          <p:nvPr/>
        </p:nvSpPr>
        <p:spPr>
          <a:xfrm>
            <a:off x="3553131" y="6021289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2. Disjoint Set </a:t>
            </a:r>
            <a:r>
              <a:rPr lang="ko-KR" altLang="en-US" sz="1400" dirty="0"/>
              <a:t>구현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55408A-F456-4BF2-8D12-D6101B2F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1" y="2891357"/>
            <a:ext cx="7786800" cy="29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최적화 </a:t>
            </a:r>
            <a:r>
              <a:rPr lang="en-US" altLang="ko-KR" dirty="0"/>
              <a:t>(1/2)</a:t>
            </a:r>
            <a:endParaRPr lang="ko-KR" altLang="en-US" dirty="0"/>
          </a:p>
          <a:p>
            <a:pPr lvl="1"/>
            <a:r>
              <a:rPr lang="en-US" altLang="ko-KR" sz="1400" dirty="0"/>
              <a:t>Path compression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높게 보다 넓게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효율성 향상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Disjoint Set (Union-Find)</a:t>
            </a:r>
            <a:endParaRPr lang="ko-KR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E092836-A8FD-4ABC-9BED-C6C7F0C60E2E}"/>
              </a:ext>
            </a:extLst>
          </p:cNvPr>
          <p:cNvSpPr txBox="1"/>
          <p:nvPr/>
        </p:nvSpPr>
        <p:spPr>
          <a:xfrm>
            <a:off x="3475570" y="6021289"/>
            <a:ext cx="2127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3. Path compression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670746-281E-4AA3-8460-DEB98C96E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4"/>
          <a:stretch/>
        </p:blipFill>
        <p:spPr bwMode="auto">
          <a:xfrm>
            <a:off x="1187624" y="2348880"/>
            <a:ext cx="2448272" cy="36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B537CC-FDF8-46CD-8ACB-FDC62E5CF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6" b="51827"/>
          <a:stretch/>
        </p:blipFill>
        <p:spPr bwMode="auto">
          <a:xfrm>
            <a:off x="5004048" y="3356992"/>
            <a:ext cx="3738199" cy="18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BC5B1B9-5C5B-4F9A-926A-FF24D8D6C39B}"/>
              </a:ext>
            </a:extLst>
          </p:cNvPr>
          <p:cNvSpPr/>
          <p:nvPr/>
        </p:nvSpPr>
        <p:spPr bwMode="auto">
          <a:xfrm>
            <a:off x="3779912" y="4086945"/>
            <a:ext cx="1080120" cy="36004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7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최적화 </a:t>
            </a:r>
            <a:r>
              <a:rPr lang="en-US" altLang="ko-KR" dirty="0"/>
              <a:t>(2/2)</a:t>
            </a:r>
            <a:endParaRPr lang="en-US" altLang="ko-KR" sz="1400" dirty="0"/>
          </a:p>
          <a:p>
            <a:pPr lvl="1"/>
            <a:r>
              <a:rPr lang="en-US" altLang="ko-KR" sz="1400" dirty="0"/>
              <a:t>Union-by-Rank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낮은 트리를 높은 트리 밑에 집어넣음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트리의 높이를 제한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효율성 향상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Disjoint Set (Union-Find)</a:t>
            </a:r>
            <a:endParaRPr lang="ko-KR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E092836-A8FD-4ABC-9BED-C6C7F0C60E2E}"/>
              </a:ext>
            </a:extLst>
          </p:cNvPr>
          <p:cNvSpPr txBox="1"/>
          <p:nvPr/>
        </p:nvSpPr>
        <p:spPr>
          <a:xfrm>
            <a:off x="3578707" y="6021289"/>
            <a:ext cx="192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4. Union-by-Rank</a:t>
            </a:r>
            <a:endParaRPr lang="ko-KR" altLang="en-US" sz="1400" dirty="0"/>
          </a:p>
        </p:txBody>
      </p:sp>
      <p:pic>
        <p:nvPicPr>
          <p:cNvPr id="2050" name="Picture 2" descr="November 2017 â Huahua's Tech Road">
            <a:extLst>
              <a:ext uri="{FF2B5EF4-FFF2-40B4-BE49-F238E27FC236}">
                <a16:creationId xmlns:a16="http://schemas.microsoft.com/office/drawing/2014/main" id="{1D7C9B45-BB0E-46C3-8D39-D5CC696BC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26201"/>
          <a:stretch/>
        </p:blipFill>
        <p:spPr bwMode="auto">
          <a:xfrm>
            <a:off x="0" y="2880519"/>
            <a:ext cx="9144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5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사간 복잡도 </a:t>
            </a:r>
            <a:r>
              <a:rPr lang="en-US" altLang="ko-KR" dirty="0"/>
              <a:t>(optimized)</a:t>
            </a:r>
            <a:endParaRPr lang="en-US" altLang="ko-KR" sz="1400" dirty="0"/>
          </a:p>
          <a:p>
            <a:pPr lvl="1"/>
            <a:r>
              <a:rPr lang="en-US" altLang="ko-KR" sz="1400" dirty="0"/>
              <a:t>Find : 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Merge : 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</a:t>
            </a:r>
          </a:p>
          <a:p>
            <a:pPr marL="25425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O(M Alpha(N))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Disjoint Set (Union-Find)</a:t>
            </a:r>
            <a:endParaRPr lang="ko-KR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E092836-A8FD-4ABC-9BED-C6C7F0C60E2E}"/>
              </a:ext>
            </a:extLst>
          </p:cNvPr>
          <p:cNvSpPr txBox="1"/>
          <p:nvPr/>
        </p:nvSpPr>
        <p:spPr>
          <a:xfrm>
            <a:off x="3028885" y="6001543"/>
            <a:ext cx="308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3. AVL Tree with Balance Factors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40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집합의 표현</a:t>
            </a:r>
          </a:p>
          <a:p>
            <a:pPr lvl="1"/>
            <a:r>
              <a:rPr lang="ko-KR" altLang="en-US" sz="1400" dirty="0"/>
              <a:t>문제 </a:t>
            </a:r>
            <a:r>
              <a:rPr lang="en-US" altLang="ko-KR" sz="1400" dirty="0"/>
              <a:t>: </a:t>
            </a:r>
            <a:r>
              <a:rPr lang="ko-KR" altLang="en-US" sz="1400" dirty="0"/>
              <a:t>백준 </a:t>
            </a:r>
            <a:r>
              <a:rPr lang="en-US" altLang="ko-KR" sz="1400" dirty="0"/>
              <a:t>1717</a:t>
            </a:r>
          </a:p>
          <a:p>
            <a:pPr marL="25425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3"/>
              </a:rPr>
              <a:t>https://www.acmicpc.net/problem/1717</a:t>
            </a: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lvl="1"/>
            <a:r>
              <a:rPr lang="ko-KR" altLang="en-US" sz="1400" dirty="0"/>
              <a:t>정답 </a:t>
            </a:r>
            <a:r>
              <a:rPr lang="en-US" altLang="ko-KR" sz="1400"/>
              <a:t>: </a:t>
            </a:r>
            <a:r>
              <a:rPr lang="en-US" altLang="ko-KR" sz="140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://github.com/std-freejia/hymni.study/blob/master/Study/20200806_%EB%B0%B1%EC%A4%801717_Code_sun.cpp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ko-KR" altLang="en-US" dirty="0"/>
              <a:t>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9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1880" y="2780928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5110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66621</TotalTime>
  <Words>262</Words>
  <Application>Microsoft Office PowerPoint</Application>
  <PresentationFormat>全屏显示(4:3)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맑은 고딕</vt:lpstr>
      <vt:lpstr>黑体</vt:lpstr>
      <vt:lpstr>Arial</vt:lpstr>
      <vt:lpstr>Calibri</vt:lpstr>
      <vt:lpstr>Cambria</vt:lpstr>
      <vt:lpstr>Wingdings</vt:lpstr>
      <vt:lpstr>Office 테마</vt:lpstr>
      <vt:lpstr>Disjoint Set (Union-Find)</vt:lpstr>
      <vt:lpstr>Disjoint Set (Union-Find)</vt:lpstr>
      <vt:lpstr>Disjoint Set (Union-Find)</vt:lpstr>
      <vt:lpstr>Disjoint Set (Union-Find)</vt:lpstr>
      <vt:lpstr>Disjoint Set (Union-Find)</vt:lpstr>
      <vt:lpstr>Disjoint Set (Union-Find)</vt:lpstr>
      <vt:lpstr>문제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SUN YIFEI</cp:lastModifiedBy>
  <cp:revision>3232</cp:revision>
  <cp:lastPrinted>2019-04-09T06:14:13Z</cp:lastPrinted>
  <dcterms:created xsi:type="dcterms:W3CDTF">2012-08-24T07:30:07Z</dcterms:created>
  <dcterms:modified xsi:type="dcterms:W3CDTF">2020-08-06T01:53:35Z</dcterms:modified>
</cp:coreProperties>
</file>