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8" r:id="rId4"/>
    <p:sldId id="319" r:id="rId5"/>
    <p:sldId id="287" r:id="rId6"/>
    <p:sldId id="286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02" r:id="rId24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104" d="100"/>
          <a:sy n="104" d="100"/>
        </p:scale>
        <p:origin x="15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69FA-866C-42FC-944B-97F6D9724F9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D3E2-FC5A-471E-AAEE-FA1D137CE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7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6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4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841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23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6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62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8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61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7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0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1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6D3E2-FC5A-471E-AAEE-FA1D137CE8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8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1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9906000" cy="567055"/>
          </a:xfrm>
          <a:custGeom>
            <a:avLst/>
            <a:gdLst/>
            <a:ahLst/>
            <a:cxnLst/>
            <a:rect l="l" t="t" r="r" b="b"/>
            <a:pathLst>
              <a:path w="9906000" h="567055">
                <a:moveTo>
                  <a:pt x="0" y="566737"/>
                </a:moveTo>
                <a:lnTo>
                  <a:pt x="9906000" y="566737"/>
                </a:lnTo>
                <a:lnTo>
                  <a:pt x="9906000" y="0"/>
                </a:lnTo>
                <a:lnTo>
                  <a:pt x="0" y="0"/>
                </a:lnTo>
                <a:lnTo>
                  <a:pt x="0" y="566737"/>
                </a:lnTo>
                <a:close/>
              </a:path>
            </a:pathLst>
          </a:custGeom>
          <a:solidFill>
            <a:srgbClr val="004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19"/>
            <a:ext cx="89153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3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1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4685"/>
                </a:solidFill>
                <a:latin typeface="Arial"/>
                <a:cs typeface="Arial"/>
              </a:defRPr>
            </a:lvl1pPr>
          </a:lstStyle>
          <a:p>
            <a:pPr marL="63500">
              <a:lnSpc>
                <a:spcPts val="1095"/>
              </a:lnSpc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5575953"/>
            <a:ext cx="3529329" cy="414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b="1" dirty="0" smtClean="0">
                <a:latin typeface="+mj-ea"/>
                <a:sym typeface="HY신명조"/>
              </a:rPr>
              <a:t>하 무 스 비</a:t>
            </a:r>
            <a:endParaRPr lang="en-US" altLang="ko-KR" sz="1400" b="1" dirty="0" smtClean="0">
              <a:latin typeface="+mj-ea"/>
              <a:sym typeface="HY신명조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50" b="1" dirty="0" smtClean="0">
                <a:latin typeface="+mj-ea"/>
                <a:sym typeface="HY신명조"/>
              </a:rPr>
              <a:t>2020/07/29 ~2020/07/31</a:t>
            </a:r>
            <a:endParaRPr lang="en-US" altLang="ko-KR" sz="1050" b="1" dirty="0">
              <a:latin typeface="+mj-ea"/>
              <a:sym typeface="HY신명조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64" y="1033526"/>
            <a:ext cx="735520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[</a:t>
            </a:r>
            <a:r>
              <a:rPr lang="en-US" sz="2400" b="1" spc="70" dirty="0" smtClean="0">
                <a:solidFill>
                  <a:srgbClr val="004685"/>
                </a:solidFill>
                <a:latin typeface="Arial"/>
                <a:cs typeface="Arial"/>
              </a:rPr>
              <a:t>Balanced Binary Search Tree</a:t>
            </a:r>
            <a:r>
              <a:rPr sz="2400" b="1" spc="105" dirty="0" smtClean="0">
                <a:solidFill>
                  <a:srgbClr val="004685"/>
                </a:solidFill>
                <a:latin typeface="Arial"/>
                <a:cs typeface="Arial"/>
              </a:rPr>
              <a:t>]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50" dirty="0" smtClean="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       	 	               </a:t>
            </a:r>
            <a:r>
              <a:rPr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“</a:t>
            </a:r>
            <a:r>
              <a:rPr lang="en-US" sz="2000" b="1" spc="-254" dirty="0" smtClean="0">
                <a:solidFill>
                  <a:srgbClr val="004685"/>
                </a:solidFill>
                <a:latin typeface="Malgun Gothic"/>
                <a:cs typeface="Malgun Gothic"/>
              </a:rPr>
              <a:t>RED-BLACK Tree</a:t>
            </a:r>
            <a:r>
              <a:rPr sz="2000" b="1" spc="-245" dirty="0" smtClean="0">
                <a:solidFill>
                  <a:srgbClr val="004685"/>
                </a:solidFill>
                <a:latin typeface="Malgun Gothic"/>
                <a:cs typeface="Malgun Gothic"/>
              </a:rPr>
              <a:t>”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1026" name="Picture 2" descr="kakao emoticon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0" y="2870154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830287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c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16" y="2667804"/>
            <a:ext cx="4346296" cy="24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9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95600" y="1295400"/>
            <a:ext cx="5283200" cy="3001642"/>
            <a:chOff x="2895600" y="1289285"/>
            <a:chExt cx="5283200" cy="3001642"/>
          </a:xfrm>
        </p:grpSpPr>
        <p:sp>
          <p:nvSpPr>
            <p:cNvPr id="32" name="타원 31"/>
            <p:cNvSpPr/>
            <p:nvPr/>
          </p:nvSpPr>
          <p:spPr>
            <a:xfrm>
              <a:off x="4452067" y="1289285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895600" y="1940228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867400" y="1940228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817067" y="2772511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직선 연결선 42"/>
            <p:cNvCxnSpPr>
              <a:stCxn id="32" idx="2"/>
              <a:endCxn id="33" idx="7"/>
            </p:cNvCxnSpPr>
            <p:nvPr/>
          </p:nvCxnSpPr>
          <p:spPr>
            <a:xfrm flipH="1">
              <a:off x="3437606" y="1555985"/>
              <a:ext cx="1014461" cy="462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32" idx="6"/>
              <a:endCxn id="34" idx="0"/>
            </p:cNvCxnSpPr>
            <p:nvPr/>
          </p:nvCxnSpPr>
          <p:spPr>
            <a:xfrm>
              <a:off x="5087067" y="1555985"/>
              <a:ext cx="1097833" cy="384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087067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705600" y="2772511"/>
              <a:ext cx="6350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925267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7543800" y="3757527"/>
              <a:ext cx="635000" cy="533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직선 연결선 70"/>
            <p:cNvCxnSpPr>
              <a:stCxn id="42" idx="0"/>
              <a:endCxn id="33" idx="5"/>
            </p:cNvCxnSpPr>
            <p:nvPr/>
          </p:nvCxnSpPr>
          <p:spPr>
            <a:xfrm flipH="1" flipV="1">
              <a:off x="3437606" y="2395513"/>
              <a:ext cx="696961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34" idx="3"/>
              <a:endCxn id="48" idx="0"/>
            </p:cNvCxnSpPr>
            <p:nvPr/>
          </p:nvCxnSpPr>
          <p:spPr>
            <a:xfrm flipH="1">
              <a:off x="5404567" y="2395513"/>
              <a:ext cx="555827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34" idx="5"/>
              <a:endCxn id="50" idx="0"/>
            </p:cNvCxnSpPr>
            <p:nvPr/>
          </p:nvCxnSpPr>
          <p:spPr>
            <a:xfrm>
              <a:off x="6409406" y="2395513"/>
              <a:ext cx="613694" cy="3769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51" idx="0"/>
              <a:endCxn id="50" idx="3"/>
            </p:cNvCxnSpPr>
            <p:nvPr/>
          </p:nvCxnSpPr>
          <p:spPr>
            <a:xfrm flipV="1">
              <a:off x="6242767" y="3227796"/>
              <a:ext cx="555827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53" idx="0"/>
              <a:endCxn id="50" idx="5"/>
            </p:cNvCxnSpPr>
            <p:nvPr/>
          </p:nvCxnSpPr>
          <p:spPr>
            <a:xfrm flipH="1" flipV="1">
              <a:off x="7247606" y="3227796"/>
              <a:ext cx="613694" cy="529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79" y="4308391"/>
            <a:ext cx="11049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10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452067" y="129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95600" y="194634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17067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3437606" y="156210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  <a:endCxn id="34" idx="0"/>
          </p:cNvCxnSpPr>
          <p:nvPr/>
        </p:nvCxnSpPr>
        <p:spPr>
          <a:xfrm>
            <a:off x="5087067" y="156210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087067" y="277862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3437606" y="240162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34" idx="3"/>
            <a:endCxn id="48" idx="0"/>
          </p:cNvCxnSpPr>
          <p:nvPr/>
        </p:nvCxnSpPr>
        <p:spPr>
          <a:xfrm flipH="1">
            <a:off x="5404567" y="2401628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5891" y="3876453"/>
            <a:ext cx="341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삽입된 노드의 부모를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4" name="왼쪽 중괄호 3"/>
          <p:cNvSpPr/>
          <p:nvPr/>
        </p:nvSpPr>
        <p:spPr>
          <a:xfrm>
            <a:off x="547570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10800000">
            <a:off x="8217572" y="376364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6277894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 rot="10800000">
            <a:off x="7354421" y="2774957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59178" y="2785137"/>
            <a:ext cx="2146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부모의 부모 노드를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615903" y="1131492"/>
            <a:ext cx="2551116" cy="1833285"/>
            <a:chOff x="5615903" y="1131492"/>
            <a:chExt cx="2551116" cy="1833285"/>
          </a:xfrm>
        </p:grpSpPr>
        <p:sp>
          <p:nvSpPr>
            <p:cNvPr id="5" name="직사각형 4"/>
            <p:cNvSpPr/>
            <p:nvPr/>
          </p:nvSpPr>
          <p:spPr>
            <a:xfrm rot="18865213">
              <a:off x="6219145" y="1612235"/>
              <a:ext cx="749300" cy="1955783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131492"/>
              <a:ext cx="1347119" cy="134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97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01174" y="130048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444707" y="195142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867400" y="19463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66174" y="27837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연결선 42"/>
          <p:cNvCxnSpPr>
            <a:stCxn id="32" idx="2"/>
            <a:endCxn id="33" idx="7"/>
          </p:cNvCxnSpPr>
          <p:nvPr/>
        </p:nvCxnSpPr>
        <p:spPr>
          <a:xfrm flipH="1">
            <a:off x="1986713" y="1567180"/>
            <a:ext cx="1014461" cy="462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2" idx="6"/>
          </p:cNvCxnSpPr>
          <p:nvPr/>
        </p:nvCxnSpPr>
        <p:spPr>
          <a:xfrm>
            <a:off x="3636174" y="1567180"/>
            <a:ext cx="1097833" cy="38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825120" y="393660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05600" y="277862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925267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543800" y="376364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1" name="직선 연결선 70"/>
          <p:cNvCxnSpPr>
            <a:stCxn id="42" idx="0"/>
            <a:endCxn id="33" idx="5"/>
          </p:cNvCxnSpPr>
          <p:nvPr/>
        </p:nvCxnSpPr>
        <p:spPr>
          <a:xfrm flipH="1" flipV="1">
            <a:off x="1986713" y="2406708"/>
            <a:ext cx="696961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8" idx="0"/>
          </p:cNvCxnSpPr>
          <p:nvPr/>
        </p:nvCxnSpPr>
        <p:spPr>
          <a:xfrm flipH="1">
            <a:off x="4142620" y="3559610"/>
            <a:ext cx="555827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34" idx="5"/>
            <a:endCxn id="50" idx="0"/>
          </p:cNvCxnSpPr>
          <p:nvPr/>
        </p:nvCxnSpPr>
        <p:spPr>
          <a:xfrm>
            <a:off x="6409406" y="2401628"/>
            <a:ext cx="613694" cy="376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1" idx="0"/>
            <a:endCxn id="50" idx="3"/>
          </p:cNvCxnSpPr>
          <p:nvPr/>
        </p:nvCxnSpPr>
        <p:spPr>
          <a:xfrm flipV="1">
            <a:off x="6242767" y="323391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3" idx="0"/>
            <a:endCxn id="50" idx="5"/>
          </p:cNvCxnSpPr>
          <p:nvPr/>
        </p:nvCxnSpPr>
        <p:spPr>
          <a:xfrm flipH="1" flipV="1">
            <a:off x="7247606" y="323391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705600" y="47305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연결선 76"/>
          <p:cNvCxnSpPr>
            <a:stCxn id="76" idx="0"/>
            <a:endCxn id="51" idx="5"/>
          </p:cNvCxnSpPr>
          <p:nvPr/>
        </p:nvCxnSpPr>
        <p:spPr>
          <a:xfrm flipH="1" flipV="1">
            <a:off x="6467273" y="421892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46285" y="1156970"/>
            <a:ext cx="3505115" cy="22665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53438" y="3498776"/>
            <a:ext cx="1497962" cy="1149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18806" y="1774986"/>
            <a:ext cx="3505115" cy="3635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로 구부러진 화살표 37"/>
          <p:cNvSpPr/>
          <p:nvPr/>
        </p:nvSpPr>
        <p:spPr>
          <a:xfrm flipH="1">
            <a:off x="5496560" y="1364164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1256" y="9740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73976" y="399589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08384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91180" y="399589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491180" y="495356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73976" y="584615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408384" y="58461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>
            <a:stCxn id="49" idx="0"/>
            <a:endCxn id="47" idx="2"/>
          </p:cNvCxnSpPr>
          <p:nvPr/>
        </p:nvCxnSpPr>
        <p:spPr>
          <a:xfrm flipV="1">
            <a:off x="891476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2" idx="0"/>
            <a:endCxn id="47" idx="6"/>
          </p:cNvCxnSpPr>
          <p:nvPr/>
        </p:nvCxnSpPr>
        <p:spPr>
          <a:xfrm flipH="1" flipV="1">
            <a:off x="2126180" y="52202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484040" y="3800127"/>
            <a:ext cx="2649279" cy="27806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620364" y="62632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11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4190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5" grpId="0" animBg="1"/>
      <p:bldP spid="47" grpId="0" animBg="1"/>
      <p:bldP spid="49" grpId="0" animBg="1"/>
      <p:bldP spid="52" grpId="0" animBg="1"/>
      <p:bldP spid="56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724400" y="152991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149893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69560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988093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2" name="직선 연결선 61"/>
          <p:cNvCxnSpPr>
            <a:stCxn id="57" idx="5"/>
            <a:endCxn id="58" idx="0"/>
          </p:cNvCxnSpPr>
          <p:nvPr/>
        </p:nvCxnSpPr>
        <p:spPr>
          <a:xfrm>
            <a:off x="5266406" y="1985202"/>
            <a:ext cx="1200987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0" idx="0"/>
            <a:endCxn id="58" idx="3"/>
          </p:cNvCxnSpPr>
          <p:nvPr/>
        </p:nvCxnSpPr>
        <p:spPr>
          <a:xfrm flipV="1">
            <a:off x="5687060" y="2774891"/>
            <a:ext cx="555827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1" idx="0"/>
            <a:endCxn id="58" idx="5"/>
          </p:cNvCxnSpPr>
          <p:nvPr/>
        </p:nvCxnSpPr>
        <p:spPr>
          <a:xfrm flipH="1" flipV="1">
            <a:off x="6691899" y="2774891"/>
            <a:ext cx="613694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149893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5" idx="0"/>
            <a:endCxn id="60" idx="5"/>
          </p:cNvCxnSpPr>
          <p:nvPr/>
        </p:nvCxnSpPr>
        <p:spPr>
          <a:xfrm flipH="1" flipV="1">
            <a:off x="5911566" y="3759907"/>
            <a:ext cx="555827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153235" y="231960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28310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153235" y="427149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>
            <a:stCxn id="67" idx="3"/>
            <a:endCxn id="68" idx="0"/>
          </p:cNvCxnSpPr>
          <p:nvPr/>
        </p:nvCxnSpPr>
        <p:spPr>
          <a:xfrm flipH="1">
            <a:off x="2600604" y="2774891"/>
            <a:ext cx="645625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9" idx="0"/>
            <a:endCxn id="68" idx="5"/>
          </p:cNvCxnSpPr>
          <p:nvPr/>
        </p:nvCxnSpPr>
        <p:spPr>
          <a:xfrm flipH="1" flipV="1">
            <a:off x="2825110" y="3759907"/>
            <a:ext cx="645625" cy="51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7" idx="3"/>
            <a:endCxn id="67" idx="0"/>
          </p:cNvCxnSpPr>
          <p:nvPr/>
        </p:nvCxnSpPr>
        <p:spPr>
          <a:xfrm flipH="1">
            <a:off x="3470735" y="1985202"/>
            <a:ext cx="1346659" cy="33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990394" y="330462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>
            <a:stCxn id="67" idx="5"/>
            <a:endCxn id="80" idx="0"/>
          </p:cNvCxnSpPr>
          <p:nvPr/>
        </p:nvCxnSpPr>
        <p:spPr>
          <a:xfrm>
            <a:off x="3695241" y="2774891"/>
            <a:ext cx="612653" cy="529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왼쪽 중괄호 81"/>
          <p:cNvSpPr/>
          <p:nvPr/>
        </p:nvSpPr>
        <p:spPr>
          <a:xfrm>
            <a:off x="4333847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왼쪽 중괄호 82"/>
          <p:cNvSpPr/>
          <p:nvPr/>
        </p:nvSpPr>
        <p:spPr>
          <a:xfrm rot="10800000">
            <a:off x="5410374" y="1521340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808412" y="1554764"/>
            <a:ext cx="314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부모 노드로 변경됨과 동시에 루트 </a:t>
            </a:r>
            <a:endParaRPr lang="en-US" altLang="ko-KR" sz="1400" dirty="0" smtClean="0"/>
          </a:p>
          <a:p>
            <a:r>
              <a:rPr lang="ko-KR" altLang="en-US" sz="1400" dirty="0" smtClean="0"/>
              <a:t>노드가 되었으므로 검정으로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sp>
        <p:nvSpPr>
          <p:cNvPr id="85" name="왼쪽 중괄호 84"/>
          <p:cNvSpPr/>
          <p:nvPr/>
        </p:nvSpPr>
        <p:spPr>
          <a:xfrm>
            <a:off x="2804721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왼쪽 중괄호 85"/>
          <p:cNvSpPr/>
          <p:nvPr/>
        </p:nvSpPr>
        <p:spPr>
          <a:xfrm rot="10800000">
            <a:off x="6784893" y="2308872"/>
            <a:ext cx="390936" cy="533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247726" y="2421683"/>
            <a:ext cx="235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자식 노드 빨강으로 </a:t>
            </a:r>
            <a:r>
              <a:rPr lang="ko-KR" altLang="en-US" sz="1400" dirty="0" err="1" smtClean="0"/>
              <a:t>덧칠</a:t>
            </a:r>
            <a:endParaRPr lang="ko-KR" altLang="en-US" sz="1400" dirty="0"/>
          </a:p>
        </p:txBody>
      </p:sp>
      <p:pic>
        <p:nvPicPr>
          <p:cNvPr id="11266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0" y="1739704"/>
            <a:ext cx="1671732" cy="16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12</a:t>
            </a:r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172505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13</a:t>
            </a:r>
            <a:endParaRPr spc="45" dirty="0"/>
          </a:p>
        </p:txBody>
      </p:sp>
      <p:pic>
        <p:nvPicPr>
          <p:cNvPr id="1026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07" y="120014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bject 10"/>
          <p:cNvSpPr txBox="1"/>
          <p:nvPr/>
        </p:nvSpPr>
        <p:spPr>
          <a:xfrm>
            <a:off x="1159232" y="3200400"/>
            <a:ext cx="7620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ko-KR" altLang="en-US" sz="6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레드 블랙의 트리 삭제</a:t>
            </a:r>
            <a:endParaRPr sz="6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413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3.1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기본적인 삭제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14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기본적으로 이진 탐색 트리 삭제에 기반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단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이진 탐색 트리와 동일한 방법으로 알고리즘을 운영할 경우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레드 블랙 트리가 무너지기 때문에 무너진 규칙을 복원하는 것에 초점 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95483" y="3894773"/>
            <a:ext cx="2895600" cy="2152461"/>
            <a:chOff x="1425932" y="2286000"/>
            <a:chExt cx="2895600" cy="2152461"/>
          </a:xfrm>
        </p:grpSpPr>
        <p:sp>
          <p:nvSpPr>
            <p:cNvPr id="30" name="타원 29"/>
            <p:cNvSpPr/>
            <p:nvPr/>
          </p:nvSpPr>
          <p:spPr>
            <a:xfrm>
              <a:off x="2699464" y="2286000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883132" y="2788974"/>
              <a:ext cx="3810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483332" y="2788974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425932" y="3493226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318464" y="3493226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940532" y="3493226"/>
              <a:ext cx="3810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883132" y="4133661"/>
              <a:ext cx="3810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30" idx="2"/>
              <a:endCxn id="31" idx="0"/>
            </p:cNvCxnSpPr>
            <p:nvPr/>
          </p:nvCxnSpPr>
          <p:spPr>
            <a:xfrm flipH="1">
              <a:off x="2073632" y="2438400"/>
              <a:ext cx="625832" cy="350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30" idx="6"/>
              <a:endCxn id="32" idx="0"/>
            </p:cNvCxnSpPr>
            <p:nvPr/>
          </p:nvCxnSpPr>
          <p:spPr>
            <a:xfrm>
              <a:off x="3080464" y="2438400"/>
              <a:ext cx="593368" cy="3505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31" idx="4"/>
              <a:endCxn id="39" idx="0"/>
            </p:cNvCxnSpPr>
            <p:nvPr/>
          </p:nvCxnSpPr>
          <p:spPr>
            <a:xfrm flipH="1">
              <a:off x="1616432" y="3093774"/>
              <a:ext cx="457200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31" idx="4"/>
              <a:endCxn id="40" idx="0"/>
            </p:cNvCxnSpPr>
            <p:nvPr/>
          </p:nvCxnSpPr>
          <p:spPr>
            <a:xfrm>
              <a:off x="2073632" y="3093774"/>
              <a:ext cx="435332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H="1">
              <a:off x="2073632" y="3798026"/>
              <a:ext cx="435332" cy="335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32" idx="4"/>
              <a:endCxn id="41" idx="0"/>
            </p:cNvCxnSpPr>
            <p:nvPr/>
          </p:nvCxnSpPr>
          <p:spPr>
            <a:xfrm>
              <a:off x="3673832" y="3093774"/>
              <a:ext cx="457200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타원 101"/>
          <p:cNvSpPr/>
          <p:nvPr/>
        </p:nvSpPr>
        <p:spPr>
          <a:xfrm>
            <a:off x="6918281" y="389477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101949" y="4397747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702149" y="439774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644749" y="51019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537281" y="51019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8159349" y="5101999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101949" y="5742434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9" name="직선 화살표 연결선 108"/>
          <p:cNvCxnSpPr>
            <a:stCxn id="102" idx="2"/>
            <a:endCxn id="103" idx="0"/>
          </p:cNvCxnSpPr>
          <p:nvPr/>
        </p:nvCxnSpPr>
        <p:spPr>
          <a:xfrm flipH="1">
            <a:off x="6292449" y="4047173"/>
            <a:ext cx="625832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2" idx="6"/>
            <a:endCxn id="104" idx="0"/>
          </p:cNvCxnSpPr>
          <p:nvPr/>
        </p:nvCxnSpPr>
        <p:spPr>
          <a:xfrm>
            <a:off x="7299281" y="4047173"/>
            <a:ext cx="593368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3" idx="4"/>
            <a:endCxn id="105" idx="0"/>
          </p:cNvCxnSpPr>
          <p:nvPr/>
        </p:nvCxnSpPr>
        <p:spPr>
          <a:xfrm flipH="1">
            <a:off x="5835249" y="47025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3" idx="4"/>
            <a:endCxn id="106" idx="0"/>
          </p:cNvCxnSpPr>
          <p:nvPr/>
        </p:nvCxnSpPr>
        <p:spPr>
          <a:xfrm>
            <a:off x="6292449" y="4702547"/>
            <a:ext cx="43533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6292449" y="5406799"/>
            <a:ext cx="435332" cy="335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4" idx="4"/>
            <a:endCxn id="107" idx="0"/>
          </p:cNvCxnSpPr>
          <p:nvPr/>
        </p:nvCxnSpPr>
        <p:spPr>
          <a:xfrm>
            <a:off x="7892649" y="47025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십자형 27"/>
          <p:cNvSpPr/>
          <p:nvPr/>
        </p:nvSpPr>
        <p:spPr>
          <a:xfrm rot="2715218">
            <a:off x="6347795" y="4726081"/>
            <a:ext cx="351016" cy="373902"/>
          </a:xfrm>
          <a:prstGeom prst="plus">
            <a:avLst>
              <a:gd name="adj" fmla="val 362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/>
          <p:cNvCxnSpPr>
            <a:stCxn id="103" idx="4"/>
            <a:endCxn id="108" idx="0"/>
          </p:cNvCxnSpPr>
          <p:nvPr/>
        </p:nvCxnSpPr>
        <p:spPr>
          <a:xfrm>
            <a:off x="6292449" y="4702547"/>
            <a:ext cx="0" cy="1039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371600" y="3810000"/>
            <a:ext cx="3121439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5520472" y="3810000"/>
            <a:ext cx="3121439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728577" y="588395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951204" y="587795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  <p:sp>
        <p:nvSpPr>
          <p:cNvPr id="139" name="타원 138"/>
          <p:cNvSpPr/>
          <p:nvPr/>
        </p:nvSpPr>
        <p:spPr>
          <a:xfrm>
            <a:off x="6544665" y="5106301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542661" y="510715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1028720" y="2159227"/>
            <a:ext cx="8343879" cy="638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기본적인 삭제 단계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삭제하려는 노드가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 그 자리를 대체할 노드는 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3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1028719" y="2852834"/>
            <a:ext cx="8343879" cy="363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자식이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개 있는 경우이므로 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부모와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을 연결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1028720" y="3188101"/>
            <a:ext cx="8343879" cy="363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연결한 노드를 검은색으로 덧칠함으로서 문제 해결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343009" y="5069560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28" grpId="0" animBg="1"/>
      <p:bldP spid="139" grpId="0" animBg="1"/>
      <p:bldP spid="138" grpId="0" animBg="1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15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6"/>
            <a:ext cx="8343879" cy="142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원래 검정 노드를 다시 검정색으로 덧칠하는 노드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삭제한 노드를 대체하는 노드가 빨강 노드가 아니라 검정 노드일 경우 발생하는 규칙 위반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Depth Property :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노드부터 잎 노드까지 가는 경로에서 만나는 모든 검정 노드의 수는 동일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노드로 인해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Depth Property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위반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93761" y="320897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977429" y="3711947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577629" y="371194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20229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12761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034829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977429" y="505663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4" name="직선 화살표 연결선 73"/>
          <p:cNvCxnSpPr>
            <a:stCxn id="67" idx="2"/>
            <a:endCxn id="68" idx="0"/>
          </p:cNvCxnSpPr>
          <p:nvPr/>
        </p:nvCxnSpPr>
        <p:spPr>
          <a:xfrm flipH="1">
            <a:off x="2167929" y="3361373"/>
            <a:ext cx="625832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7" idx="6"/>
            <a:endCxn id="69" idx="0"/>
          </p:cNvCxnSpPr>
          <p:nvPr/>
        </p:nvCxnSpPr>
        <p:spPr>
          <a:xfrm>
            <a:off x="3174761" y="3361373"/>
            <a:ext cx="593368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8" idx="4"/>
            <a:endCxn id="70" idx="0"/>
          </p:cNvCxnSpPr>
          <p:nvPr/>
        </p:nvCxnSpPr>
        <p:spPr>
          <a:xfrm flipH="1">
            <a:off x="1710729" y="40167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8" idx="4"/>
            <a:endCxn id="71" idx="0"/>
          </p:cNvCxnSpPr>
          <p:nvPr/>
        </p:nvCxnSpPr>
        <p:spPr>
          <a:xfrm>
            <a:off x="2167929" y="4016747"/>
            <a:ext cx="43533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2167929" y="4720999"/>
            <a:ext cx="435332" cy="335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9" idx="4"/>
            <a:endCxn id="72" idx="0"/>
          </p:cNvCxnSpPr>
          <p:nvPr/>
        </p:nvCxnSpPr>
        <p:spPr>
          <a:xfrm>
            <a:off x="3768129" y="40167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34346" y="3124200"/>
            <a:ext cx="3883439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372323" y="520903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121" name="타원 120"/>
          <p:cNvSpPr/>
          <p:nvPr/>
        </p:nvSpPr>
        <p:spPr>
          <a:xfrm>
            <a:off x="1098718" y="505663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2" name="직선 화살표 연결선 121"/>
          <p:cNvCxnSpPr>
            <a:stCxn id="70" idx="4"/>
            <a:endCxn id="121" idx="0"/>
          </p:cNvCxnSpPr>
          <p:nvPr/>
        </p:nvCxnSpPr>
        <p:spPr>
          <a:xfrm flipH="1">
            <a:off x="1289218" y="4720999"/>
            <a:ext cx="421511" cy="335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2356076" y="4379800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22166" y="320897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6705834" y="3711947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06034" y="371194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248634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141166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763234" y="441619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6" name="직선 화살표 연결선 135"/>
          <p:cNvCxnSpPr>
            <a:stCxn id="126" idx="2"/>
            <a:endCxn id="127" idx="0"/>
          </p:cNvCxnSpPr>
          <p:nvPr/>
        </p:nvCxnSpPr>
        <p:spPr>
          <a:xfrm flipH="1">
            <a:off x="6896334" y="3361373"/>
            <a:ext cx="625832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26" idx="6"/>
            <a:endCxn id="128" idx="0"/>
          </p:cNvCxnSpPr>
          <p:nvPr/>
        </p:nvCxnSpPr>
        <p:spPr>
          <a:xfrm>
            <a:off x="7903166" y="3361373"/>
            <a:ext cx="593368" cy="35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27" idx="4"/>
            <a:endCxn id="129" idx="0"/>
          </p:cNvCxnSpPr>
          <p:nvPr/>
        </p:nvCxnSpPr>
        <p:spPr>
          <a:xfrm flipH="1">
            <a:off x="6439134" y="40167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27" idx="4"/>
            <a:endCxn id="130" idx="0"/>
          </p:cNvCxnSpPr>
          <p:nvPr/>
        </p:nvCxnSpPr>
        <p:spPr>
          <a:xfrm>
            <a:off x="6896334" y="4016747"/>
            <a:ext cx="43533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28" idx="4"/>
            <a:endCxn id="133" idx="0"/>
          </p:cNvCxnSpPr>
          <p:nvPr/>
        </p:nvCxnSpPr>
        <p:spPr>
          <a:xfrm>
            <a:off x="8496534" y="4016747"/>
            <a:ext cx="45720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5362751" y="3124200"/>
            <a:ext cx="3883439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7100728" y="520903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  <p:sp>
        <p:nvSpPr>
          <p:cNvPr id="149" name="타원 148"/>
          <p:cNvSpPr/>
          <p:nvPr/>
        </p:nvSpPr>
        <p:spPr>
          <a:xfrm>
            <a:off x="5827123" y="505663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50" name="직선 화살표 연결선 149"/>
          <p:cNvCxnSpPr>
            <a:stCxn id="129" idx="4"/>
            <a:endCxn id="149" idx="0"/>
          </p:cNvCxnSpPr>
          <p:nvPr/>
        </p:nvCxnSpPr>
        <p:spPr>
          <a:xfrm flipH="1">
            <a:off x="6017623" y="4720999"/>
            <a:ext cx="421511" cy="335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158221" y="3352800"/>
            <a:ext cx="3276600" cy="2543175"/>
            <a:chOff x="1057275" y="3048000"/>
            <a:chExt cx="3276600" cy="2543175"/>
          </a:xfrm>
        </p:grpSpPr>
        <p:sp>
          <p:nvSpPr>
            <p:cNvPr id="6" name="자유형 5"/>
            <p:cNvSpPr/>
            <p:nvPr/>
          </p:nvSpPr>
          <p:spPr>
            <a:xfrm>
              <a:off x="1057275" y="3048000"/>
              <a:ext cx="1771650" cy="2466975"/>
            </a:xfrm>
            <a:custGeom>
              <a:avLst/>
              <a:gdLst>
                <a:gd name="connsiteX0" fmla="*/ 1771650 w 1771650"/>
                <a:gd name="connsiteY0" fmla="*/ 0 h 2466975"/>
                <a:gd name="connsiteX1" fmla="*/ 1666875 w 1771650"/>
                <a:gd name="connsiteY1" fmla="*/ 19050 h 2466975"/>
                <a:gd name="connsiteX2" fmla="*/ 1619250 w 1771650"/>
                <a:gd name="connsiteY2" fmla="*/ 28575 h 2466975"/>
                <a:gd name="connsiteX3" fmla="*/ 1590675 w 1771650"/>
                <a:gd name="connsiteY3" fmla="*/ 47625 h 2466975"/>
                <a:gd name="connsiteX4" fmla="*/ 1552575 w 1771650"/>
                <a:gd name="connsiteY4" fmla="*/ 57150 h 2466975"/>
                <a:gd name="connsiteX5" fmla="*/ 1524000 w 1771650"/>
                <a:gd name="connsiteY5" fmla="*/ 66675 h 2466975"/>
                <a:gd name="connsiteX6" fmla="*/ 1485900 w 1771650"/>
                <a:gd name="connsiteY6" fmla="*/ 85725 h 2466975"/>
                <a:gd name="connsiteX7" fmla="*/ 1409700 w 1771650"/>
                <a:gd name="connsiteY7" fmla="*/ 104775 h 2466975"/>
                <a:gd name="connsiteX8" fmla="*/ 1352550 w 1771650"/>
                <a:gd name="connsiteY8" fmla="*/ 142875 h 2466975"/>
                <a:gd name="connsiteX9" fmla="*/ 1257300 w 1771650"/>
                <a:gd name="connsiteY9" fmla="*/ 200025 h 2466975"/>
                <a:gd name="connsiteX10" fmla="*/ 1200150 w 1771650"/>
                <a:gd name="connsiteY10" fmla="*/ 247650 h 2466975"/>
                <a:gd name="connsiteX11" fmla="*/ 1152525 w 1771650"/>
                <a:gd name="connsiteY11" fmla="*/ 295275 h 2466975"/>
                <a:gd name="connsiteX12" fmla="*/ 1133475 w 1771650"/>
                <a:gd name="connsiteY12" fmla="*/ 323850 h 2466975"/>
                <a:gd name="connsiteX13" fmla="*/ 1104900 w 1771650"/>
                <a:gd name="connsiteY13" fmla="*/ 352425 h 2466975"/>
                <a:gd name="connsiteX14" fmla="*/ 1085850 w 1771650"/>
                <a:gd name="connsiteY14" fmla="*/ 381000 h 2466975"/>
                <a:gd name="connsiteX15" fmla="*/ 1057275 w 1771650"/>
                <a:gd name="connsiteY15" fmla="*/ 390525 h 2466975"/>
                <a:gd name="connsiteX16" fmla="*/ 990600 w 1771650"/>
                <a:gd name="connsiteY16" fmla="*/ 466725 h 2466975"/>
                <a:gd name="connsiteX17" fmla="*/ 962025 w 1771650"/>
                <a:gd name="connsiteY17" fmla="*/ 523875 h 2466975"/>
                <a:gd name="connsiteX18" fmla="*/ 942975 w 1771650"/>
                <a:gd name="connsiteY18" fmla="*/ 581025 h 2466975"/>
                <a:gd name="connsiteX19" fmla="*/ 933450 w 1771650"/>
                <a:gd name="connsiteY19" fmla="*/ 609600 h 2466975"/>
                <a:gd name="connsiteX20" fmla="*/ 895350 w 1771650"/>
                <a:gd name="connsiteY20" fmla="*/ 666750 h 2466975"/>
                <a:gd name="connsiteX21" fmla="*/ 876300 w 1771650"/>
                <a:gd name="connsiteY21" fmla="*/ 695325 h 2466975"/>
                <a:gd name="connsiteX22" fmla="*/ 809625 w 1771650"/>
                <a:gd name="connsiteY22" fmla="*/ 762000 h 2466975"/>
                <a:gd name="connsiteX23" fmla="*/ 762000 w 1771650"/>
                <a:gd name="connsiteY23" fmla="*/ 828675 h 2466975"/>
                <a:gd name="connsiteX24" fmla="*/ 714375 w 1771650"/>
                <a:gd name="connsiteY24" fmla="*/ 904875 h 2466975"/>
                <a:gd name="connsiteX25" fmla="*/ 704850 w 1771650"/>
                <a:gd name="connsiteY25" fmla="*/ 942975 h 2466975"/>
                <a:gd name="connsiteX26" fmla="*/ 666750 w 1771650"/>
                <a:gd name="connsiteY26" fmla="*/ 1038225 h 2466975"/>
                <a:gd name="connsiteX27" fmla="*/ 638175 w 1771650"/>
                <a:gd name="connsiteY27" fmla="*/ 1066800 h 2466975"/>
                <a:gd name="connsiteX28" fmla="*/ 628650 w 1771650"/>
                <a:gd name="connsiteY28" fmla="*/ 1095375 h 2466975"/>
                <a:gd name="connsiteX29" fmla="*/ 581025 w 1771650"/>
                <a:gd name="connsiteY29" fmla="*/ 1162050 h 2466975"/>
                <a:gd name="connsiteX30" fmla="*/ 561975 w 1771650"/>
                <a:gd name="connsiteY30" fmla="*/ 1190625 h 2466975"/>
                <a:gd name="connsiteX31" fmla="*/ 552450 w 1771650"/>
                <a:gd name="connsiteY31" fmla="*/ 1219200 h 2466975"/>
                <a:gd name="connsiteX32" fmla="*/ 514350 w 1771650"/>
                <a:gd name="connsiteY32" fmla="*/ 1276350 h 2466975"/>
                <a:gd name="connsiteX33" fmla="*/ 495300 w 1771650"/>
                <a:gd name="connsiteY33" fmla="*/ 1304925 h 2466975"/>
                <a:gd name="connsiteX34" fmla="*/ 476250 w 1771650"/>
                <a:gd name="connsiteY34" fmla="*/ 1333500 h 2466975"/>
                <a:gd name="connsiteX35" fmla="*/ 419100 w 1771650"/>
                <a:gd name="connsiteY35" fmla="*/ 1409700 h 2466975"/>
                <a:gd name="connsiteX36" fmla="*/ 381000 w 1771650"/>
                <a:gd name="connsiteY36" fmla="*/ 1476375 h 2466975"/>
                <a:gd name="connsiteX37" fmla="*/ 361950 w 1771650"/>
                <a:gd name="connsiteY37" fmla="*/ 1504950 h 2466975"/>
                <a:gd name="connsiteX38" fmla="*/ 342900 w 1771650"/>
                <a:gd name="connsiteY38" fmla="*/ 1571625 h 2466975"/>
                <a:gd name="connsiteX39" fmla="*/ 304800 w 1771650"/>
                <a:gd name="connsiteY39" fmla="*/ 1647825 h 2466975"/>
                <a:gd name="connsiteX40" fmla="*/ 276225 w 1771650"/>
                <a:gd name="connsiteY40" fmla="*/ 1714500 h 2466975"/>
                <a:gd name="connsiteX41" fmla="*/ 247650 w 1771650"/>
                <a:gd name="connsiteY41" fmla="*/ 1743075 h 2466975"/>
                <a:gd name="connsiteX42" fmla="*/ 228600 w 1771650"/>
                <a:gd name="connsiteY42" fmla="*/ 1771650 h 2466975"/>
                <a:gd name="connsiteX43" fmla="*/ 190500 w 1771650"/>
                <a:gd name="connsiteY43" fmla="*/ 1847850 h 2466975"/>
                <a:gd name="connsiteX44" fmla="*/ 180975 w 1771650"/>
                <a:gd name="connsiteY44" fmla="*/ 1876425 h 2466975"/>
                <a:gd name="connsiteX45" fmla="*/ 161925 w 1771650"/>
                <a:gd name="connsiteY45" fmla="*/ 1914525 h 2466975"/>
                <a:gd name="connsiteX46" fmla="*/ 142875 w 1771650"/>
                <a:gd name="connsiteY46" fmla="*/ 1962150 h 2466975"/>
                <a:gd name="connsiteX47" fmla="*/ 123825 w 1771650"/>
                <a:gd name="connsiteY47" fmla="*/ 2000250 h 2466975"/>
                <a:gd name="connsiteX48" fmla="*/ 104775 w 1771650"/>
                <a:gd name="connsiteY48" fmla="*/ 2076450 h 2466975"/>
                <a:gd name="connsiteX49" fmla="*/ 95250 w 1771650"/>
                <a:gd name="connsiteY49" fmla="*/ 2114550 h 2466975"/>
                <a:gd name="connsiteX50" fmla="*/ 85725 w 1771650"/>
                <a:gd name="connsiteY50" fmla="*/ 2143125 h 2466975"/>
                <a:gd name="connsiteX51" fmla="*/ 66675 w 1771650"/>
                <a:gd name="connsiteY51" fmla="*/ 2219325 h 2466975"/>
                <a:gd name="connsiteX52" fmla="*/ 57150 w 1771650"/>
                <a:gd name="connsiteY52" fmla="*/ 2247900 h 2466975"/>
                <a:gd name="connsiteX53" fmla="*/ 47625 w 1771650"/>
                <a:gd name="connsiteY53" fmla="*/ 2305050 h 2466975"/>
                <a:gd name="connsiteX54" fmla="*/ 28575 w 1771650"/>
                <a:gd name="connsiteY54" fmla="*/ 2362200 h 2466975"/>
                <a:gd name="connsiteX55" fmla="*/ 9525 w 1771650"/>
                <a:gd name="connsiteY55" fmla="*/ 2466975 h 2466975"/>
                <a:gd name="connsiteX56" fmla="*/ 0 w 1771650"/>
                <a:gd name="connsiteY56" fmla="*/ 243840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71650" h="2466975">
                  <a:moveTo>
                    <a:pt x="1771650" y="0"/>
                  </a:moveTo>
                  <a:lnTo>
                    <a:pt x="1666875" y="19050"/>
                  </a:lnTo>
                  <a:cubicBezTo>
                    <a:pt x="1650963" y="22034"/>
                    <a:pt x="1634409" y="22891"/>
                    <a:pt x="1619250" y="28575"/>
                  </a:cubicBezTo>
                  <a:cubicBezTo>
                    <a:pt x="1608531" y="32595"/>
                    <a:pt x="1601197" y="43116"/>
                    <a:pt x="1590675" y="47625"/>
                  </a:cubicBezTo>
                  <a:cubicBezTo>
                    <a:pt x="1578643" y="52782"/>
                    <a:pt x="1565162" y="53554"/>
                    <a:pt x="1552575" y="57150"/>
                  </a:cubicBezTo>
                  <a:cubicBezTo>
                    <a:pt x="1542921" y="59908"/>
                    <a:pt x="1533228" y="62720"/>
                    <a:pt x="1524000" y="66675"/>
                  </a:cubicBezTo>
                  <a:cubicBezTo>
                    <a:pt x="1510949" y="72268"/>
                    <a:pt x="1499370" y="81235"/>
                    <a:pt x="1485900" y="85725"/>
                  </a:cubicBezTo>
                  <a:cubicBezTo>
                    <a:pt x="1461062" y="94004"/>
                    <a:pt x="1409700" y="104775"/>
                    <a:pt x="1409700" y="104775"/>
                  </a:cubicBezTo>
                  <a:cubicBezTo>
                    <a:pt x="1390650" y="117475"/>
                    <a:pt x="1373028" y="132636"/>
                    <a:pt x="1352550" y="142875"/>
                  </a:cubicBezTo>
                  <a:cubicBezTo>
                    <a:pt x="1322485" y="157907"/>
                    <a:pt x="1280288" y="177037"/>
                    <a:pt x="1257300" y="200025"/>
                  </a:cubicBezTo>
                  <a:cubicBezTo>
                    <a:pt x="1220630" y="236695"/>
                    <a:pt x="1239933" y="221128"/>
                    <a:pt x="1200150" y="247650"/>
                  </a:cubicBezTo>
                  <a:cubicBezTo>
                    <a:pt x="1149350" y="323850"/>
                    <a:pt x="1216025" y="231775"/>
                    <a:pt x="1152525" y="295275"/>
                  </a:cubicBezTo>
                  <a:cubicBezTo>
                    <a:pt x="1144430" y="303370"/>
                    <a:pt x="1140804" y="315056"/>
                    <a:pt x="1133475" y="323850"/>
                  </a:cubicBezTo>
                  <a:cubicBezTo>
                    <a:pt x="1124851" y="334198"/>
                    <a:pt x="1113524" y="342077"/>
                    <a:pt x="1104900" y="352425"/>
                  </a:cubicBezTo>
                  <a:cubicBezTo>
                    <a:pt x="1097571" y="361219"/>
                    <a:pt x="1094789" y="373849"/>
                    <a:pt x="1085850" y="381000"/>
                  </a:cubicBezTo>
                  <a:cubicBezTo>
                    <a:pt x="1078010" y="387272"/>
                    <a:pt x="1066800" y="387350"/>
                    <a:pt x="1057275" y="390525"/>
                  </a:cubicBezTo>
                  <a:cubicBezTo>
                    <a:pt x="1012825" y="457200"/>
                    <a:pt x="1038225" y="434975"/>
                    <a:pt x="990600" y="466725"/>
                  </a:cubicBezTo>
                  <a:cubicBezTo>
                    <a:pt x="955862" y="570938"/>
                    <a:pt x="1011264" y="413088"/>
                    <a:pt x="962025" y="523875"/>
                  </a:cubicBezTo>
                  <a:cubicBezTo>
                    <a:pt x="953870" y="542225"/>
                    <a:pt x="949325" y="561975"/>
                    <a:pt x="942975" y="581025"/>
                  </a:cubicBezTo>
                  <a:cubicBezTo>
                    <a:pt x="939800" y="590550"/>
                    <a:pt x="939019" y="601246"/>
                    <a:pt x="933450" y="609600"/>
                  </a:cubicBezTo>
                  <a:lnTo>
                    <a:pt x="895350" y="666750"/>
                  </a:lnTo>
                  <a:cubicBezTo>
                    <a:pt x="889000" y="676275"/>
                    <a:pt x="884395" y="687230"/>
                    <a:pt x="876300" y="695325"/>
                  </a:cubicBezTo>
                  <a:cubicBezTo>
                    <a:pt x="854075" y="717550"/>
                    <a:pt x="827060" y="735848"/>
                    <a:pt x="809625" y="762000"/>
                  </a:cubicBezTo>
                  <a:cubicBezTo>
                    <a:pt x="781769" y="803784"/>
                    <a:pt x="797444" y="781417"/>
                    <a:pt x="762000" y="828675"/>
                  </a:cubicBezTo>
                  <a:cubicBezTo>
                    <a:pt x="736002" y="906668"/>
                    <a:pt x="779084" y="788398"/>
                    <a:pt x="714375" y="904875"/>
                  </a:cubicBezTo>
                  <a:cubicBezTo>
                    <a:pt x="708018" y="916318"/>
                    <a:pt x="708612" y="930436"/>
                    <a:pt x="704850" y="942975"/>
                  </a:cubicBezTo>
                  <a:cubicBezTo>
                    <a:pt x="697671" y="966906"/>
                    <a:pt x="683211" y="1015179"/>
                    <a:pt x="666750" y="1038225"/>
                  </a:cubicBezTo>
                  <a:cubicBezTo>
                    <a:pt x="658920" y="1049186"/>
                    <a:pt x="647700" y="1057275"/>
                    <a:pt x="638175" y="1066800"/>
                  </a:cubicBezTo>
                  <a:cubicBezTo>
                    <a:pt x="635000" y="1076325"/>
                    <a:pt x="633140" y="1086395"/>
                    <a:pt x="628650" y="1095375"/>
                  </a:cubicBezTo>
                  <a:cubicBezTo>
                    <a:pt x="621167" y="1110340"/>
                    <a:pt x="588216" y="1151983"/>
                    <a:pt x="581025" y="1162050"/>
                  </a:cubicBezTo>
                  <a:cubicBezTo>
                    <a:pt x="574371" y="1171365"/>
                    <a:pt x="567095" y="1180386"/>
                    <a:pt x="561975" y="1190625"/>
                  </a:cubicBezTo>
                  <a:cubicBezTo>
                    <a:pt x="557485" y="1199605"/>
                    <a:pt x="557326" y="1210423"/>
                    <a:pt x="552450" y="1219200"/>
                  </a:cubicBezTo>
                  <a:cubicBezTo>
                    <a:pt x="541331" y="1239214"/>
                    <a:pt x="527050" y="1257300"/>
                    <a:pt x="514350" y="1276350"/>
                  </a:cubicBezTo>
                  <a:lnTo>
                    <a:pt x="495300" y="1304925"/>
                  </a:lnTo>
                  <a:cubicBezTo>
                    <a:pt x="488950" y="1314450"/>
                    <a:pt x="483119" y="1324342"/>
                    <a:pt x="476250" y="1333500"/>
                  </a:cubicBezTo>
                  <a:cubicBezTo>
                    <a:pt x="457200" y="1358900"/>
                    <a:pt x="436712" y="1383282"/>
                    <a:pt x="419100" y="1409700"/>
                  </a:cubicBezTo>
                  <a:cubicBezTo>
                    <a:pt x="372688" y="1479318"/>
                    <a:pt x="429339" y="1391782"/>
                    <a:pt x="381000" y="1476375"/>
                  </a:cubicBezTo>
                  <a:cubicBezTo>
                    <a:pt x="375320" y="1486314"/>
                    <a:pt x="368300" y="1495425"/>
                    <a:pt x="361950" y="1504950"/>
                  </a:cubicBezTo>
                  <a:cubicBezTo>
                    <a:pt x="357908" y="1521117"/>
                    <a:pt x="350491" y="1554924"/>
                    <a:pt x="342900" y="1571625"/>
                  </a:cubicBezTo>
                  <a:cubicBezTo>
                    <a:pt x="331149" y="1597478"/>
                    <a:pt x="313780" y="1620884"/>
                    <a:pt x="304800" y="1647825"/>
                  </a:cubicBezTo>
                  <a:cubicBezTo>
                    <a:pt x="297027" y="1671144"/>
                    <a:pt x="290938" y="1693902"/>
                    <a:pt x="276225" y="1714500"/>
                  </a:cubicBezTo>
                  <a:cubicBezTo>
                    <a:pt x="268395" y="1725461"/>
                    <a:pt x="256274" y="1732727"/>
                    <a:pt x="247650" y="1743075"/>
                  </a:cubicBezTo>
                  <a:cubicBezTo>
                    <a:pt x="240321" y="1751869"/>
                    <a:pt x="234950" y="1762125"/>
                    <a:pt x="228600" y="1771650"/>
                  </a:cubicBezTo>
                  <a:cubicBezTo>
                    <a:pt x="209662" y="1847403"/>
                    <a:pt x="233676" y="1772292"/>
                    <a:pt x="190500" y="1847850"/>
                  </a:cubicBezTo>
                  <a:cubicBezTo>
                    <a:pt x="185519" y="1856567"/>
                    <a:pt x="184930" y="1867197"/>
                    <a:pt x="180975" y="1876425"/>
                  </a:cubicBezTo>
                  <a:cubicBezTo>
                    <a:pt x="175382" y="1889476"/>
                    <a:pt x="167692" y="1901550"/>
                    <a:pt x="161925" y="1914525"/>
                  </a:cubicBezTo>
                  <a:cubicBezTo>
                    <a:pt x="154981" y="1930149"/>
                    <a:pt x="149819" y="1946526"/>
                    <a:pt x="142875" y="1962150"/>
                  </a:cubicBezTo>
                  <a:cubicBezTo>
                    <a:pt x="137108" y="1975125"/>
                    <a:pt x="128315" y="1986780"/>
                    <a:pt x="123825" y="2000250"/>
                  </a:cubicBezTo>
                  <a:cubicBezTo>
                    <a:pt x="115546" y="2025088"/>
                    <a:pt x="111125" y="2051050"/>
                    <a:pt x="104775" y="2076450"/>
                  </a:cubicBezTo>
                  <a:cubicBezTo>
                    <a:pt x="101600" y="2089150"/>
                    <a:pt x="99390" y="2102131"/>
                    <a:pt x="95250" y="2114550"/>
                  </a:cubicBezTo>
                  <a:cubicBezTo>
                    <a:pt x="92075" y="2124075"/>
                    <a:pt x="88367" y="2133439"/>
                    <a:pt x="85725" y="2143125"/>
                  </a:cubicBezTo>
                  <a:cubicBezTo>
                    <a:pt x="78836" y="2168384"/>
                    <a:pt x="74954" y="2194487"/>
                    <a:pt x="66675" y="2219325"/>
                  </a:cubicBezTo>
                  <a:cubicBezTo>
                    <a:pt x="63500" y="2228850"/>
                    <a:pt x="59328" y="2238099"/>
                    <a:pt x="57150" y="2247900"/>
                  </a:cubicBezTo>
                  <a:cubicBezTo>
                    <a:pt x="52960" y="2266753"/>
                    <a:pt x="52309" y="2286314"/>
                    <a:pt x="47625" y="2305050"/>
                  </a:cubicBezTo>
                  <a:cubicBezTo>
                    <a:pt x="42755" y="2324531"/>
                    <a:pt x="31876" y="2342393"/>
                    <a:pt x="28575" y="2362200"/>
                  </a:cubicBezTo>
                  <a:cubicBezTo>
                    <a:pt x="16388" y="2435319"/>
                    <a:pt x="22838" y="2400412"/>
                    <a:pt x="9525" y="2466975"/>
                  </a:cubicBezTo>
                  <a:lnTo>
                    <a:pt x="0" y="243840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943100" y="3676650"/>
              <a:ext cx="600075" cy="1914525"/>
            </a:xfrm>
            <a:custGeom>
              <a:avLst/>
              <a:gdLst>
                <a:gd name="connsiteX0" fmla="*/ 95250 w 600075"/>
                <a:gd name="connsiteY0" fmla="*/ 0 h 1914525"/>
                <a:gd name="connsiteX1" fmla="*/ 123825 w 600075"/>
                <a:gd name="connsiteY1" fmla="*/ 57150 h 1914525"/>
                <a:gd name="connsiteX2" fmla="*/ 152400 w 600075"/>
                <a:gd name="connsiteY2" fmla="*/ 76200 h 1914525"/>
                <a:gd name="connsiteX3" fmla="*/ 190500 w 600075"/>
                <a:gd name="connsiteY3" fmla="*/ 133350 h 1914525"/>
                <a:gd name="connsiteX4" fmla="*/ 209550 w 600075"/>
                <a:gd name="connsiteY4" fmla="*/ 161925 h 1914525"/>
                <a:gd name="connsiteX5" fmla="*/ 228600 w 600075"/>
                <a:gd name="connsiteY5" fmla="*/ 190500 h 1914525"/>
                <a:gd name="connsiteX6" fmla="*/ 257175 w 600075"/>
                <a:gd name="connsiteY6" fmla="*/ 209550 h 1914525"/>
                <a:gd name="connsiteX7" fmla="*/ 276225 w 600075"/>
                <a:gd name="connsiteY7" fmla="*/ 238125 h 1914525"/>
                <a:gd name="connsiteX8" fmla="*/ 304800 w 600075"/>
                <a:gd name="connsiteY8" fmla="*/ 266700 h 1914525"/>
                <a:gd name="connsiteX9" fmla="*/ 314325 w 600075"/>
                <a:gd name="connsiteY9" fmla="*/ 295275 h 1914525"/>
                <a:gd name="connsiteX10" fmla="*/ 381000 w 600075"/>
                <a:gd name="connsiteY10" fmla="*/ 381000 h 1914525"/>
                <a:gd name="connsiteX11" fmla="*/ 400050 w 600075"/>
                <a:gd name="connsiteY11" fmla="*/ 409575 h 1914525"/>
                <a:gd name="connsiteX12" fmla="*/ 409575 w 600075"/>
                <a:gd name="connsiteY12" fmla="*/ 438150 h 1914525"/>
                <a:gd name="connsiteX13" fmla="*/ 438150 w 600075"/>
                <a:gd name="connsiteY13" fmla="*/ 457200 h 1914525"/>
                <a:gd name="connsiteX14" fmla="*/ 504825 w 600075"/>
                <a:gd name="connsiteY14" fmla="*/ 542925 h 1914525"/>
                <a:gd name="connsiteX15" fmla="*/ 561975 w 600075"/>
                <a:gd name="connsiteY15" fmla="*/ 590550 h 1914525"/>
                <a:gd name="connsiteX16" fmla="*/ 581025 w 600075"/>
                <a:gd name="connsiteY16" fmla="*/ 628650 h 1914525"/>
                <a:gd name="connsiteX17" fmla="*/ 600075 w 600075"/>
                <a:gd name="connsiteY17" fmla="*/ 704850 h 1914525"/>
                <a:gd name="connsiteX18" fmla="*/ 581025 w 600075"/>
                <a:gd name="connsiteY18" fmla="*/ 800100 h 1914525"/>
                <a:gd name="connsiteX19" fmla="*/ 542925 w 600075"/>
                <a:gd name="connsiteY19" fmla="*/ 857250 h 1914525"/>
                <a:gd name="connsiteX20" fmla="*/ 523875 w 600075"/>
                <a:gd name="connsiteY20" fmla="*/ 885825 h 1914525"/>
                <a:gd name="connsiteX21" fmla="*/ 466725 w 600075"/>
                <a:gd name="connsiteY21" fmla="*/ 923925 h 1914525"/>
                <a:gd name="connsiteX22" fmla="*/ 419100 w 600075"/>
                <a:gd name="connsiteY22" fmla="*/ 971550 h 1914525"/>
                <a:gd name="connsiteX23" fmla="*/ 361950 w 600075"/>
                <a:gd name="connsiteY23" fmla="*/ 1028700 h 1914525"/>
                <a:gd name="connsiteX24" fmla="*/ 266700 w 600075"/>
                <a:gd name="connsiteY24" fmla="*/ 1114425 h 1914525"/>
                <a:gd name="connsiteX25" fmla="*/ 238125 w 600075"/>
                <a:gd name="connsiteY25" fmla="*/ 1143000 h 1914525"/>
                <a:gd name="connsiteX26" fmla="*/ 209550 w 600075"/>
                <a:gd name="connsiteY26" fmla="*/ 1181100 h 1914525"/>
                <a:gd name="connsiteX27" fmla="*/ 152400 w 600075"/>
                <a:gd name="connsiteY27" fmla="*/ 1228725 h 1914525"/>
                <a:gd name="connsiteX28" fmla="*/ 85725 w 600075"/>
                <a:gd name="connsiteY28" fmla="*/ 1304925 h 1914525"/>
                <a:gd name="connsiteX29" fmla="*/ 66675 w 600075"/>
                <a:gd name="connsiteY29" fmla="*/ 1362075 h 1914525"/>
                <a:gd name="connsiteX30" fmla="*/ 57150 w 600075"/>
                <a:gd name="connsiteY30" fmla="*/ 1390650 h 1914525"/>
                <a:gd name="connsiteX31" fmla="*/ 47625 w 600075"/>
                <a:gd name="connsiteY31" fmla="*/ 1504950 h 1914525"/>
                <a:gd name="connsiteX32" fmla="*/ 28575 w 600075"/>
                <a:gd name="connsiteY32" fmla="*/ 1704975 h 1914525"/>
                <a:gd name="connsiteX33" fmla="*/ 0 w 600075"/>
                <a:gd name="connsiteY33" fmla="*/ 1914525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1914525">
                  <a:moveTo>
                    <a:pt x="95250" y="0"/>
                  </a:moveTo>
                  <a:cubicBezTo>
                    <a:pt x="104775" y="19050"/>
                    <a:pt x="111046" y="40111"/>
                    <a:pt x="123825" y="57150"/>
                  </a:cubicBezTo>
                  <a:cubicBezTo>
                    <a:pt x="130694" y="66308"/>
                    <a:pt x="144862" y="67585"/>
                    <a:pt x="152400" y="76200"/>
                  </a:cubicBezTo>
                  <a:cubicBezTo>
                    <a:pt x="167477" y="93430"/>
                    <a:pt x="177800" y="114300"/>
                    <a:pt x="190500" y="133350"/>
                  </a:cubicBezTo>
                  <a:lnTo>
                    <a:pt x="209550" y="161925"/>
                  </a:lnTo>
                  <a:cubicBezTo>
                    <a:pt x="215900" y="171450"/>
                    <a:pt x="219075" y="184150"/>
                    <a:pt x="228600" y="190500"/>
                  </a:cubicBezTo>
                  <a:lnTo>
                    <a:pt x="257175" y="209550"/>
                  </a:lnTo>
                  <a:cubicBezTo>
                    <a:pt x="263525" y="219075"/>
                    <a:pt x="268896" y="229331"/>
                    <a:pt x="276225" y="238125"/>
                  </a:cubicBezTo>
                  <a:cubicBezTo>
                    <a:pt x="284849" y="248473"/>
                    <a:pt x="297328" y="255492"/>
                    <a:pt x="304800" y="266700"/>
                  </a:cubicBezTo>
                  <a:cubicBezTo>
                    <a:pt x="310369" y="275054"/>
                    <a:pt x="309449" y="286498"/>
                    <a:pt x="314325" y="295275"/>
                  </a:cubicBezTo>
                  <a:cubicBezTo>
                    <a:pt x="362473" y="381941"/>
                    <a:pt x="334720" y="325464"/>
                    <a:pt x="381000" y="381000"/>
                  </a:cubicBezTo>
                  <a:cubicBezTo>
                    <a:pt x="388329" y="389794"/>
                    <a:pt x="394930" y="399336"/>
                    <a:pt x="400050" y="409575"/>
                  </a:cubicBezTo>
                  <a:cubicBezTo>
                    <a:pt x="404540" y="418555"/>
                    <a:pt x="403303" y="430310"/>
                    <a:pt x="409575" y="438150"/>
                  </a:cubicBezTo>
                  <a:cubicBezTo>
                    <a:pt x="416726" y="447089"/>
                    <a:pt x="428625" y="450850"/>
                    <a:pt x="438150" y="457200"/>
                  </a:cubicBezTo>
                  <a:cubicBezTo>
                    <a:pt x="464701" y="497026"/>
                    <a:pt x="471252" y="514947"/>
                    <a:pt x="504825" y="542925"/>
                  </a:cubicBezTo>
                  <a:cubicBezTo>
                    <a:pt x="534311" y="567497"/>
                    <a:pt x="537421" y="556175"/>
                    <a:pt x="561975" y="590550"/>
                  </a:cubicBezTo>
                  <a:cubicBezTo>
                    <a:pt x="570228" y="602104"/>
                    <a:pt x="576535" y="615180"/>
                    <a:pt x="581025" y="628650"/>
                  </a:cubicBezTo>
                  <a:cubicBezTo>
                    <a:pt x="589304" y="653488"/>
                    <a:pt x="600075" y="704850"/>
                    <a:pt x="600075" y="704850"/>
                  </a:cubicBezTo>
                  <a:cubicBezTo>
                    <a:pt x="597709" y="721415"/>
                    <a:pt x="593813" y="777081"/>
                    <a:pt x="581025" y="800100"/>
                  </a:cubicBezTo>
                  <a:cubicBezTo>
                    <a:pt x="569906" y="820114"/>
                    <a:pt x="555625" y="838200"/>
                    <a:pt x="542925" y="857250"/>
                  </a:cubicBezTo>
                  <a:cubicBezTo>
                    <a:pt x="536575" y="866775"/>
                    <a:pt x="533400" y="879475"/>
                    <a:pt x="523875" y="885825"/>
                  </a:cubicBezTo>
                  <a:lnTo>
                    <a:pt x="466725" y="923925"/>
                  </a:lnTo>
                  <a:cubicBezTo>
                    <a:pt x="427470" y="982807"/>
                    <a:pt x="471055" y="925368"/>
                    <a:pt x="419100" y="971550"/>
                  </a:cubicBezTo>
                  <a:cubicBezTo>
                    <a:pt x="398964" y="989448"/>
                    <a:pt x="384366" y="1013756"/>
                    <a:pt x="361950" y="1028700"/>
                  </a:cubicBezTo>
                  <a:cubicBezTo>
                    <a:pt x="307223" y="1065185"/>
                    <a:pt x="341470" y="1039655"/>
                    <a:pt x="266700" y="1114425"/>
                  </a:cubicBezTo>
                  <a:cubicBezTo>
                    <a:pt x="257175" y="1123950"/>
                    <a:pt x="246207" y="1132224"/>
                    <a:pt x="238125" y="1143000"/>
                  </a:cubicBezTo>
                  <a:cubicBezTo>
                    <a:pt x="228600" y="1155700"/>
                    <a:pt x="220775" y="1169875"/>
                    <a:pt x="209550" y="1181100"/>
                  </a:cubicBezTo>
                  <a:cubicBezTo>
                    <a:pt x="154517" y="1236133"/>
                    <a:pt x="207015" y="1158506"/>
                    <a:pt x="152400" y="1228725"/>
                  </a:cubicBezTo>
                  <a:cubicBezTo>
                    <a:pt x="92563" y="1305658"/>
                    <a:pt x="141043" y="1268046"/>
                    <a:pt x="85725" y="1304925"/>
                  </a:cubicBezTo>
                  <a:lnTo>
                    <a:pt x="66675" y="1362075"/>
                  </a:lnTo>
                  <a:lnTo>
                    <a:pt x="57150" y="1390650"/>
                  </a:lnTo>
                  <a:cubicBezTo>
                    <a:pt x="53975" y="1428750"/>
                    <a:pt x="50349" y="1466815"/>
                    <a:pt x="47625" y="1504950"/>
                  </a:cubicBezTo>
                  <a:cubicBezTo>
                    <a:pt x="34749" y="1685213"/>
                    <a:pt x="48827" y="1603716"/>
                    <a:pt x="28575" y="1704975"/>
                  </a:cubicBezTo>
                  <a:cubicBezTo>
                    <a:pt x="18712" y="1912091"/>
                    <a:pt x="78754" y="1875148"/>
                    <a:pt x="0" y="191452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847975" y="3095625"/>
              <a:ext cx="1485900" cy="1619250"/>
            </a:xfrm>
            <a:custGeom>
              <a:avLst/>
              <a:gdLst>
                <a:gd name="connsiteX0" fmla="*/ 0 w 1485900"/>
                <a:gd name="connsiteY0" fmla="*/ 0 h 1619250"/>
                <a:gd name="connsiteX1" fmla="*/ 47625 w 1485900"/>
                <a:gd name="connsiteY1" fmla="*/ 28575 h 1619250"/>
                <a:gd name="connsiteX2" fmla="*/ 76200 w 1485900"/>
                <a:gd name="connsiteY2" fmla="*/ 47625 h 1619250"/>
                <a:gd name="connsiteX3" fmla="*/ 114300 w 1485900"/>
                <a:gd name="connsiteY3" fmla="*/ 66675 h 1619250"/>
                <a:gd name="connsiteX4" fmla="*/ 142875 w 1485900"/>
                <a:gd name="connsiteY4" fmla="*/ 85725 h 1619250"/>
                <a:gd name="connsiteX5" fmla="*/ 180975 w 1485900"/>
                <a:gd name="connsiteY5" fmla="*/ 104775 h 1619250"/>
                <a:gd name="connsiteX6" fmla="*/ 209550 w 1485900"/>
                <a:gd name="connsiteY6" fmla="*/ 123825 h 1619250"/>
                <a:gd name="connsiteX7" fmla="*/ 276225 w 1485900"/>
                <a:gd name="connsiteY7" fmla="*/ 133350 h 1619250"/>
                <a:gd name="connsiteX8" fmla="*/ 304800 w 1485900"/>
                <a:gd name="connsiteY8" fmla="*/ 142875 h 1619250"/>
                <a:gd name="connsiteX9" fmla="*/ 342900 w 1485900"/>
                <a:gd name="connsiteY9" fmla="*/ 152400 h 1619250"/>
                <a:gd name="connsiteX10" fmla="*/ 419100 w 1485900"/>
                <a:gd name="connsiteY10" fmla="*/ 200025 h 1619250"/>
                <a:gd name="connsiteX11" fmla="*/ 447675 w 1485900"/>
                <a:gd name="connsiteY11" fmla="*/ 209550 h 1619250"/>
                <a:gd name="connsiteX12" fmla="*/ 504825 w 1485900"/>
                <a:gd name="connsiteY12" fmla="*/ 247650 h 1619250"/>
                <a:gd name="connsiteX13" fmla="*/ 533400 w 1485900"/>
                <a:gd name="connsiteY13" fmla="*/ 276225 h 1619250"/>
                <a:gd name="connsiteX14" fmla="*/ 561975 w 1485900"/>
                <a:gd name="connsiteY14" fmla="*/ 295275 h 1619250"/>
                <a:gd name="connsiteX15" fmla="*/ 609600 w 1485900"/>
                <a:gd name="connsiteY15" fmla="*/ 333375 h 1619250"/>
                <a:gd name="connsiteX16" fmla="*/ 647700 w 1485900"/>
                <a:gd name="connsiteY16" fmla="*/ 352425 h 1619250"/>
                <a:gd name="connsiteX17" fmla="*/ 676275 w 1485900"/>
                <a:gd name="connsiteY17" fmla="*/ 371475 h 1619250"/>
                <a:gd name="connsiteX18" fmla="*/ 771525 w 1485900"/>
                <a:gd name="connsiteY18" fmla="*/ 400050 h 1619250"/>
                <a:gd name="connsiteX19" fmla="*/ 800100 w 1485900"/>
                <a:gd name="connsiteY19" fmla="*/ 419100 h 1619250"/>
                <a:gd name="connsiteX20" fmla="*/ 828675 w 1485900"/>
                <a:gd name="connsiteY20" fmla="*/ 428625 h 1619250"/>
                <a:gd name="connsiteX21" fmla="*/ 885825 w 1485900"/>
                <a:gd name="connsiteY21" fmla="*/ 466725 h 1619250"/>
                <a:gd name="connsiteX22" fmla="*/ 933450 w 1485900"/>
                <a:gd name="connsiteY22" fmla="*/ 523875 h 1619250"/>
                <a:gd name="connsiteX23" fmla="*/ 971550 w 1485900"/>
                <a:gd name="connsiteY23" fmla="*/ 581025 h 1619250"/>
                <a:gd name="connsiteX24" fmla="*/ 1038225 w 1485900"/>
                <a:gd name="connsiteY24" fmla="*/ 647700 h 1619250"/>
                <a:gd name="connsiteX25" fmla="*/ 1066800 w 1485900"/>
                <a:gd name="connsiteY25" fmla="*/ 723900 h 1619250"/>
                <a:gd name="connsiteX26" fmla="*/ 1095375 w 1485900"/>
                <a:gd name="connsiteY26" fmla="*/ 742950 h 1619250"/>
                <a:gd name="connsiteX27" fmla="*/ 1143000 w 1485900"/>
                <a:gd name="connsiteY27" fmla="*/ 809625 h 1619250"/>
                <a:gd name="connsiteX28" fmla="*/ 1171575 w 1485900"/>
                <a:gd name="connsiteY28" fmla="*/ 838200 h 1619250"/>
                <a:gd name="connsiteX29" fmla="*/ 1247775 w 1485900"/>
                <a:gd name="connsiteY29" fmla="*/ 933450 h 1619250"/>
                <a:gd name="connsiteX30" fmla="*/ 1314450 w 1485900"/>
                <a:gd name="connsiteY30" fmla="*/ 1019175 h 1619250"/>
                <a:gd name="connsiteX31" fmla="*/ 1323975 w 1485900"/>
                <a:gd name="connsiteY31" fmla="*/ 1047750 h 1619250"/>
                <a:gd name="connsiteX32" fmla="*/ 1371600 w 1485900"/>
                <a:gd name="connsiteY32" fmla="*/ 1095375 h 1619250"/>
                <a:gd name="connsiteX33" fmla="*/ 1381125 w 1485900"/>
                <a:gd name="connsiteY33" fmla="*/ 1123950 h 1619250"/>
                <a:gd name="connsiteX34" fmla="*/ 1400175 w 1485900"/>
                <a:gd name="connsiteY34" fmla="*/ 1152525 h 1619250"/>
                <a:gd name="connsiteX35" fmla="*/ 1409700 w 1485900"/>
                <a:gd name="connsiteY35" fmla="*/ 1181100 h 1619250"/>
                <a:gd name="connsiteX36" fmla="*/ 1428750 w 1485900"/>
                <a:gd name="connsiteY36" fmla="*/ 1209675 h 1619250"/>
                <a:gd name="connsiteX37" fmla="*/ 1447800 w 1485900"/>
                <a:gd name="connsiteY37" fmla="*/ 1266825 h 1619250"/>
                <a:gd name="connsiteX38" fmla="*/ 1457325 w 1485900"/>
                <a:gd name="connsiteY38" fmla="*/ 1295400 h 1619250"/>
                <a:gd name="connsiteX39" fmla="*/ 1476375 w 1485900"/>
                <a:gd name="connsiteY39" fmla="*/ 1352550 h 1619250"/>
                <a:gd name="connsiteX40" fmla="*/ 1485900 w 1485900"/>
                <a:gd name="connsiteY40" fmla="*/ 1381125 h 1619250"/>
                <a:gd name="connsiteX41" fmla="*/ 1485900 w 1485900"/>
                <a:gd name="connsiteY41" fmla="*/ 1619250 h 161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85900" h="1619250">
                  <a:moveTo>
                    <a:pt x="0" y="0"/>
                  </a:moveTo>
                  <a:cubicBezTo>
                    <a:pt x="15875" y="9525"/>
                    <a:pt x="31926" y="18763"/>
                    <a:pt x="47625" y="28575"/>
                  </a:cubicBezTo>
                  <a:cubicBezTo>
                    <a:pt x="57333" y="34642"/>
                    <a:pt x="66261" y="41945"/>
                    <a:pt x="76200" y="47625"/>
                  </a:cubicBezTo>
                  <a:cubicBezTo>
                    <a:pt x="88528" y="54670"/>
                    <a:pt x="101972" y="59630"/>
                    <a:pt x="114300" y="66675"/>
                  </a:cubicBezTo>
                  <a:cubicBezTo>
                    <a:pt x="124239" y="72355"/>
                    <a:pt x="132936" y="80045"/>
                    <a:pt x="142875" y="85725"/>
                  </a:cubicBezTo>
                  <a:cubicBezTo>
                    <a:pt x="155203" y="92770"/>
                    <a:pt x="168647" y="97730"/>
                    <a:pt x="180975" y="104775"/>
                  </a:cubicBezTo>
                  <a:cubicBezTo>
                    <a:pt x="190914" y="110455"/>
                    <a:pt x="198585" y="120536"/>
                    <a:pt x="209550" y="123825"/>
                  </a:cubicBezTo>
                  <a:cubicBezTo>
                    <a:pt x="231054" y="130276"/>
                    <a:pt x="254000" y="130175"/>
                    <a:pt x="276225" y="133350"/>
                  </a:cubicBezTo>
                  <a:cubicBezTo>
                    <a:pt x="285750" y="136525"/>
                    <a:pt x="295146" y="140117"/>
                    <a:pt x="304800" y="142875"/>
                  </a:cubicBezTo>
                  <a:cubicBezTo>
                    <a:pt x="317387" y="146471"/>
                    <a:pt x="330643" y="147803"/>
                    <a:pt x="342900" y="152400"/>
                  </a:cubicBezTo>
                  <a:cubicBezTo>
                    <a:pt x="402134" y="174613"/>
                    <a:pt x="361887" y="167332"/>
                    <a:pt x="419100" y="200025"/>
                  </a:cubicBezTo>
                  <a:cubicBezTo>
                    <a:pt x="427817" y="205006"/>
                    <a:pt x="438150" y="206375"/>
                    <a:pt x="447675" y="209550"/>
                  </a:cubicBezTo>
                  <a:cubicBezTo>
                    <a:pt x="538832" y="300707"/>
                    <a:pt x="422117" y="192511"/>
                    <a:pt x="504825" y="247650"/>
                  </a:cubicBezTo>
                  <a:cubicBezTo>
                    <a:pt x="516033" y="255122"/>
                    <a:pt x="523052" y="267601"/>
                    <a:pt x="533400" y="276225"/>
                  </a:cubicBezTo>
                  <a:cubicBezTo>
                    <a:pt x="542194" y="283554"/>
                    <a:pt x="552817" y="288406"/>
                    <a:pt x="561975" y="295275"/>
                  </a:cubicBezTo>
                  <a:cubicBezTo>
                    <a:pt x="578239" y="307473"/>
                    <a:pt x="592684" y="322098"/>
                    <a:pt x="609600" y="333375"/>
                  </a:cubicBezTo>
                  <a:cubicBezTo>
                    <a:pt x="621414" y="341251"/>
                    <a:pt x="635372" y="345380"/>
                    <a:pt x="647700" y="352425"/>
                  </a:cubicBezTo>
                  <a:cubicBezTo>
                    <a:pt x="657639" y="358105"/>
                    <a:pt x="665814" y="366826"/>
                    <a:pt x="676275" y="371475"/>
                  </a:cubicBezTo>
                  <a:cubicBezTo>
                    <a:pt x="706090" y="384726"/>
                    <a:pt x="739860" y="392134"/>
                    <a:pt x="771525" y="400050"/>
                  </a:cubicBezTo>
                  <a:cubicBezTo>
                    <a:pt x="781050" y="406400"/>
                    <a:pt x="789861" y="413980"/>
                    <a:pt x="800100" y="419100"/>
                  </a:cubicBezTo>
                  <a:cubicBezTo>
                    <a:pt x="809080" y="423590"/>
                    <a:pt x="819898" y="423749"/>
                    <a:pt x="828675" y="428625"/>
                  </a:cubicBezTo>
                  <a:cubicBezTo>
                    <a:pt x="848689" y="439744"/>
                    <a:pt x="885825" y="466725"/>
                    <a:pt x="885825" y="466725"/>
                  </a:cubicBezTo>
                  <a:cubicBezTo>
                    <a:pt x="953898" y="568835"/>
                    <a:pt x="847887" y="413866"/>
                    <a:pt x="933450" y="523875"/>
                  </a:cubicBezTo>
                  <a:cubicBezTo>
                    <a:pt x="947506" y="541947"/>
                    <a:pt x="955361" y="564836"/>
                    <a:pt x="971550" y="581025"/>
                  </a:cubicBezTo>
                  <a:lnTo>
                    <a:pt x="1038225" y="647700"/>
                  </a:lnTo>
                  <a:cubicBezTo>
                    <a:pt x="1044634" y="673334"/>
                    <a:pt x="1049011" y="702553"/>
                    <a:pt x="1066800" y="723900"/>
                  </a:cubicBezTo>
                  <a:cubicBezTo>
                    <a:pt x="1074129" y="732694"/>
                    <a:pt x="1085850" y="736600"/>
                    <a:pt x="1095375" y="742950"/>
                  </a:cubicBezTo>
                  <a:cubicBezTo>
                    <a:pt x="1110452" y="765565"/>
                    <a:pt x="1125278" y="788950"/>
                    <a:pt x="1143000" y="809625"/>
                  </a:cubicBezTo>
                  <a:cubicBezTo>
                    <a:pt x="1151766" y="819852"/>
                    <a:pt x="1162050" y="828675"/>
                    <a:pt x="1171575" y="838200"/>
                  </a:cubicBezTo>
                  <a:cubicBezTo>
                    <a:pt x="1198895" y="920159"/>
                    <a:pt x="1149409" y="785901"/>
                    <a:pt x="1247775" y="933450"/>
                  </a:cubicBezTo>
                  <a:cubicBezTo>
                    <a:pt x="1293347" y="1001808"/>
                    <a:pt x="1269686" y="974411"/>
                    <a:pt x="1314450" y="1019175"/>
                  </a:cubicBezTo>
                  <a:cubicBezTo>
                    <a:pt x="1317625" y="1028700"/>
                    <a:pt x="1317703" y="1039910"/>
                    <a:pt x="1323975" y="1047750"/>
                  </a:cubicBezTo>
                  <a:cubicBezTo>
                    <a:pt x="1374775" y="1111250"/>
                    <a:pt x="1333500" y="1019175"/>
                    <a:pt x="1371600" y="1095375"/>
                  </a:cubicBezTo>
                  <a:cubicBezTo>
                    <a:pt x="1376090" y="1104355"/>
                    <a:pt x="1376635" y="1114970"/>
                    <a:pt x="1381125" y="1123950"/>
                  </a:cubicBezTo>
                  <a:cubicBezTo>
                    <a:pt x="1386245" y="1134189"/>
                    <a:pt x="1395055" y="1142286"/>
                    <a:pt x="1400175" y="1152525"/>
                  </a:cubicBezTo>
                  <a:cubicBezTo>
                    <a:pt x="1404665" y="1161505"/>
                    <a:pt x="1405210" y="1172120"/>
                    <a:pt x="1409700" y="1181100"/>
                  </a:cubicBezTo>
                  <a:cubicBezTo>
                    <a:pt x="1414820" y="1191339"/>
                    <a:pt x="1424101" y="1199214"/>
                    <a:pt x="1428750" y="1209675"/>
                  </a:cubicBezTo>
                  <a:cubicBezTo>
                    <a:pt x="1436905" y="1228025"/>
                    <a:pt x="1441450" y="1247775"/>
                    <a:pt x="1447800" y="1266825"/>
                  </a:cubicBezTo>
                  <a:lnTo>
                    <a:pt x="1457325" y="1295400"/>
                  </a:lnTo>
                  <a:lnTo>
                    <a:pt x="1476375" y="1352550"/>
                  </a:lnTo>
                  <a:cubicBezTo>
                    <a:pt x="1479550" y="1362075"/>
                    <a:pt x="1485900" y="1371085"/>
                    <a:pt x="1485900" y="1381125"/>
                  </a:cubicBezTo>
                  <a:lnTo>
                    <a:pt x="1485900" y="161925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7378" y="584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1925057" y="584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87143" y="5014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>
          <a:xfrm>
            <a:off x="5920721" y="3352800"/>
            <a:ext cx="1762125" cy="2390775"/>
          </a:xfrm>
          <a:custGeom>
            <a:avLst/>
            <a:gdLst>
              <a:gd name="connsiteX0" fmla="*/ 1762125 w 1762125"/>
              <a:gd name="connsiteY0" fmla="*/ 0 h 2390775"/>
              <a:gd name="connsiteX1" fmla="*/ 1638300 w 1762125"/>
              <a:gd name="connsiteY1" fmla="*/ 9525 h 2390775"/>
              <a:gd name="connsiteX2" fmla="*/ 1571625 w 1762125"/>
              <a:gd name="connsiteY2" fmla="*/ 57150 h 2390775"/>
              <a:gd name="connsiteX3" fmla="*/ 1552575 w 1762125"/>
              <a:gd name="connsiteY3" fmla="*/ 85725 h 2390775"/>
              <a:gd name="connsiteX4" fmla="*/ 1524000 w 1762125"/>
              <a:gd name="connsiteY4" fmla="*/ 95250 h 2390775"/>
              <a:gd name="connsiteX5" fmla="*/ 1438275 w 1762125"/>
              <a:gd name="connsiteY5" fmla="*/ 180975 h 2390775"/>
              <a:gd name="connsiteX6" fmla="*/ 1409700 w 1762125"/>
              <a:gd name="connsiteY6" fmla="*/ 209550 h 2390775"/>
              <a:gd name="connsiteX7" fmla="*/ 1371600 w 1762125"/>
              <a:gd name="connsiteY7" fmla="*/ 238125 h 2390775"/>
              <a:gd name="connsiteX8" fmla="*/ 1343025 w 1762125"/>
              <a:gd name="connsiteY8" fmla="*/ 266700 h 2390775"/>
              <a:gd name="connsiteX9" fmla="*/ 1314450 w 1762125"/>
              <a:gd name="connsiteY9" fmla="*/ 285750 h 2390775"/>
              <a:gd name="connsiteX10" fmla="*/ 1285875 w 1762125"/>
              <a:gd name="connsiteY10" fmla="*/ 314325 h 2390775"/>
              <a:gd name="connsiteX11" fmla="*/ 1228725 w 1762125"/>
              <a:gd name="connsiteY11" fmla="*/ 352425 h 2390775"/>
              <a:gd name="connsiteX12" fmla="*/ 1190625 w 1762125"/>
              <a:gd name="connsiteY12" fmla="*/ 371475 h 2390775"/>
              <a:gd name="connsiteX13" fmla="*/ 1162050 w 1762125"/>
              <a:gd name="connsiteY13" fmla="*/ 400050 h 2390775"/>
              <a:gd name="connsiteX14" fmla="*/ 1133475 w 1762125"/>
              <a:gd name="connsiteY14" fmla="*/ 419100 h 2390775"/>
              <a:gd name="connsiteX15" fmla="*/ 1076325 w 1762125"/>
              <a:gd name="connsiteY15" fmla="*/ 457200 h 2390775"/>
              <a:gd name="connsiteX16" fmla="*/ 1057275 w 1762125"/>
              <a:gd name="connsiteY16" fmla="*/ 485775 h 2390775"/>
              <a:gd name="connsiteX17" fmla="*/ 1000125 w 1762125"/>
              <a:gd name="connsiteY17" fmla="*/ 533400 h 2390775"/>
              <a:gd name="connsiteX18" fmla="*/ 952500 w 1762125"/>
              <a:gd name="connsiteY18" fmla="*/ 590550 h 2390775"/>
              <a:gd name="connsiteX19" fmla="*/ 923925 w 1762125"/>
              <a:gd name="connsiteY19" fmla="*/ 676275 h 2390775"/>
              <a:gd name="connsiteX20" fmla="*/ 914400 w 1762125"/>
              <a:gd name="connsiteY20" fmla="*/ 704850 h 2390775"/>
              <a:gd name="connsiteX21" fmla="*/ 904875 w 1762125"/>
              <a:gd name="connsiteY21" fmla="*/ 742950 h 2390775"/>
              <a:gd name="connsiteX22" fmla="*/ 828675 w 1762125"/>
              <a:gd name="connsiteY22" fmla="*/ 828675 h 2390775"/>
              <a:gd name="connsiteX23" fmla="*/ 752475 w 1762125"/>
              <a:gd name="connsiteY23" fmla="*/ 914400 h 2390775"/>
              <a:gd name="connsiteX24" fmla="*/ 723900 w 1762125"/>
              <a:gd name="connsiteY24" fmla="*/ 942975 h 2390775"/>
              <a:gd name="connsiteX25" fmla="*/ 695325 w 1762125"/>
              <a:gd name="connsiteY25" fmla="*/ 971550 h 2390775"/>
              <a:gd name="connsiteX26" fmla="*/ 666750 w 1762125"/>
              <a:gd name="connsiteY26" fmla="*/ 990600 h 2390775"/>
              <a:gd name="connsiteX27" fmla="*/ 619125 w 1762125"/>
              <a:gd name="connsiteY27" fmla="*/ 1047750 h 2390775"/>
              <a:gd name="connsiteX28" fmla="*/ 609600 w 1762125"/>
              <a:gd name="connsiteY28" fmla="*/ 1076325 h 2390775"/>
              <a:gd name="connsiteX29" fmla="*/ 552450 w 1762125"/>
              <a:gd name="connsiteY29" fmla="*/ 1133475 h 2390775"/>
              <a:gd name="connsiteX30" fmla="*/ 523875 w 1762125"/>
              <a:gd name="connsiteY30" fmla="*/ 1162050 h 2390775"/>
              <a:gd name="connsiteX31" fmla="*/ 485775 w 1762125"/>
              <a:gd name="connsiteY31" fmla="*/ 1219200 h 2390775"/>
              <a:gd name="connsiteX32" fmla="*/ 447675 w 1762125"/>
              <a:gd name="connsiteY32" fmla="*/ 1276350 h 2390775"/>
              <a:gd name="connsiteX33" fmla="*/ 428625 w 1762125"/>
              <a:gd name="connsiteY33" fmla="*/ 1304925 h 2390775"/>
              <a:gd name="connsiteX34" fmla="*/ 409575 w 1762125"/>
              <a:gd name="connsiteY34" fmla="*/ 1333500 h 2390775"/>
              <a:gd name="connsiteX35" fmla="*/ 381000 w 1762125"/>
              <a:gd name="connsiteY35" fmla="*/ 1390650 h 2390775"/>
              <a:gd name="connsiteX36" fmla="*/ 361950 w 1762125"/>
              <a:gd name="connsiteY36" fmla="*/ 1428750 h 2390775"/>
              <a:gd name="connsiteX37" fmla="*/ 333375 w 1762125"/>
              <a:gd name="connsiteY37" fmla="*/ 1457325 h 2390775"/>
              <a:gd name="connsiteX38" fmla="*/ 285750 w 1762125"/>
              <a:gd name="connsiteY38" fmla="*/ 1514475 h 2390775"/>
              <a:gd name="connsiteX39" fmla="*/ 257175 w 1762125"/>
              <a:gd name="connsiteY39" fmla="*/ 1533525 h 2390775"/>
              <a:gd name="connsiteX40" fmla="*/ 200025 w 1762125"/>
              <a:gd name="connsiteY40" fmla="*/ 1590675 h 2390775"/>
              <a:gd name="connsiteX41" fmla="*/ 161925 w 1762125"/>
              <a:gd name="connsiteY41" fmla="*/ 1647825 h 2390775"/>
              <a:gd name="connsiteX42" fmla="*/ 123825 w 1762125"/>
              <a:gd name="connsiteY42" fmla="*/ 1666875 h 2390775"/>
              <a:gd name="connsiteX43" fmla="*/ 104775 w 1762125"/>
              <a:gd name="connsiteY43" fmla="*/ 1695450 h 2390775"/>
              <a:gd name="connsiteX44" fmla="*/ 66675 w 1762125"/>
              <a:gd name="connsiteY44" fmla="*/ 1762125 h 2390775"/>
              <a:gd name="connsiteX45" fmla="*/ 57150 w 1762125"/>
              <a:gd name="connsiteY45" fmla="*/ 1819275 h 2390775"/>
              <a:gd name="connsiteX46" fmla="*/ 47625 w 1762125"/>
              <a:gd name="connsiteY46" fmla="*/ 1847850 h 2390775"/>
              <a:gd name="connsiteX47" fmla="*/ 38100 w 1762125"/>
              <a:gd name="connsiteY47" fmla="*/ 1943100 h 2390775"/>
              <a:gd name="connsiteX48" fmla="*/ 19050 w 1762125"/>
              <a:gd name="connsiteY48" fmla="*/ 2057400 h 2390775"/>
              <a:gd name="connsiteX49" fmla="*/ 9525 w 1762125"/>
              <a:gd name="connsiteY49" fmla="*/ 2133600 h 2390775"/>
              <a:gd name="connsiteX50" fmla="*/ 0 w 1762125"/>
              <a:gd name="connsiteY50" fmla="*/ 2286000 h 2390775"/>
              <a:gd name="connsiteX51" fmla="*/ 9525 w 1762125"/>
              <a:gd name="connsiteY51" fmla="*/ 2390775 h 239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62125" h="2390775">
                <a:moveTo>
                  <a:pt x="1762125" y="0"/>
                </a:moveTo>
                <a:cubicBezTo>
                  <a:pt x="1720850" y="3175"/>
                  <a:pt x="1679067" y="2331"/>
                  <a:pt x="1638300" y="9525"/>
                </a:cubicBezTo>
                <a:cubicBezTo>
                  <a:pt x="1611957" y="14174"/>
                  <a:pt x="1587657" y="37912"/>
                  <a:pt x="1571625" y="57150"/>
                </a:cubicBezTo>
                <a:cubicBezTo>
                  <a:pt x="1564296" y="65944"/>
                  <a:pt x="1561514" y="78574"/>
                  <a:pt x="1552575" y="85725"/>
                </a:cubicBezTo>
                <a:cubicBezTo>
                  <a:pt x="1544735" y="91997"/>
                  <a:pt x="1533525" y="92075"/>
                  <a:pt x="1524000" y="95250"/>
                </a:cubicBezTo>
                <a:lnTo>
                  <a:pt x="1438275" y="180975"/>
                </a:lnTo>
                <a:cubicBezTo>
                  <a:pt x="1428750" y="190500"/>
                  <a:pt x="1420476" y="201468"/>
                  <a:pt x="1409700" y="209550"/>
                </a:cubicBezTo>
                <a:cubicBezTo>
                  <a:pt x="1397000" y="219075"/>
                  <a:pt x="1383653" y="227794"/>
                  <a:pt x="1371600" y="238125"/>
                </a:cubicBezTo>
                <a:cubicBezTo>
                  <a:pt x="1361373" y="246891"/>
                  <a:pt x="1353373" y="258076"/>
                  <a:pt x="1343025" y="266700"/>
                </a:cubicBezTo>
                <a:cubicBezTo>
                  <a:pt x="1334231" y="274029"/>
                  <a:pt x="1323244" y="278421"/>
                  <a:pt x="1314450" y="285750"/>
                </a:cubicBezTo>
                <a:cubicBezTo>
                  <a:pt x="1304102" y="294374"/>
                  <a:pt x="1296508" y="306055"/>
                  <a:pt x="1285875" y="314325"/>
                </a:cubicBezTo>
                <a:cubicBezTo>
                  <a:pt x="1267803" y="328381"/>
                  <a:pt x="1249203" y="342186"/>
                  <a:pt x="1228725" y="352425"/>
                </a:cubicBezTo>
                <a:cubicBezTo>
                  <a:pt x="1216025" y="358775"/>
                  <a:pt x="1202179" y="363222"/>
                  <a:pt x="1190625" y="371475"/>
                </a:cubicBezTo>
                <a:cubicBezTo>
                  <a:pt x="1179664" y="379305"/>
                  <a:pt x="1172398" y="391426"/>
                  <a:pt x="1162050" y="400050"/>
                </a:cubicBezTo>
                <a:cubicBezTo>
                  <a:pt x="1153256" y="407379"/>
                  <a:pt x="1143000" y="412750"/>
                  <a:pt x="1133475" y="419100"/>
                </a:cubicBezTo>
                <a:cubicBezTo>
                  <a:pt x="1085649" y="490839"/>
                  <a:pt x="1150134" y="407994"/>
                  <a:pt x="1076325" y="457200"/>
                </a:cubicBezTo>
                <a:cubicBezTo>
                  <a:pt x="1066800" y="463550"/>
                  <a:pt x="1065370" y="477680"/>
                  <a:pt x="1057275" y="485775"/>
                </a:cubicBezTo>
                <a:cubicBezTo>
                  <a:pt x="982350" y="560700"/>
                  <a:pt x="1078146" y="439775"/>
                  <a:pt x="1000125" y="533400"/>
                </a:cubicBezTo>
                <a:cubicBezTo>
                  <a:pt x="933820" y="612966"/>
                  <a:pt x="1035982" y="507068"/>
                  <a:pt x="952500" y="590550"/>
                </a:cubicBezTo>
                <a:lnTo>
                  <a:pt x="923925" y="676275"/>
                </a:lnTo>
                <a:cubicBezTo>
                  <a:pt x="920750" y="685800"/>
                  <a:pt x="916835" y="695110"/>
                  <a:pt x="914400" y="704850"/>
                </a:cubicBezTo>
                <a:cubicBezTo>
                  <a:pt x="911225" y="717550"/>
                  <a:pt x="910032" y="730918"/>
                  <a:pt x="904875" y="742950"/>
                </a:cubicBezTo>
                <a:cubicBezTo>
                  <a:pt x="888241" y="781763"/>
                  <a:pt x="853065" y="792090"/>
                  <a:pt x="828675" y="828675"/>
                </a:cubicBezTo>
                <a:cubicBezTo>
                  <a:pt x="794681" y="879666"/>
                  <a:pt x="817720" y="849155"/>
                  <a:pt x="752475" y="914400"/>
                </a:cubicBezTo>
                <a:lnTo>
                  <a:pt x="723900" y="942975"/>
                </a:lnTo>
                <a:cubicBezTo>
                  <a:pt x="714375" y="952500"/>
                  <a:pt x="706533" y="964078"/>
                  <a:pt x="695325" y="971550"/>
                </a:cubicBezTo>
                <a:cubicBezTo>
                  <a:pt x="685800" y="977900"/>
                  <a:pt x="675544" y="983271"/>
                  <a:pt x="666750" y="990600"/>
                </a:cubicBezTo>
                <a:cubicBezTo>
                  <a:pt x="648694" y="1005647"/>
                  <a:pt x="629829" y="1026343"/>
                  <a:pt x="619125" y="1047750"/>
                </a:cubicBezTo>
                <a:cubicBezTo>
                  <a:pt x="614635" y="1056730"/>
                  <a:pt x="615764" y="1068400"/>
                  <a:pt x="609600" y="1076325"/>
                </a:cubicBezTo>
                <a:cubicBezTo>
                  <a:pt x="593060" y="1097591"/>
                  <a:pt x="571500" y="1114425"/>
                  <a:pt x="552450" y="1133475"/>
                </a:cubicBezTo>
                <a:lnTo>
                  <a:pt x="523875" y="1162050"/>
                </a:lnTo>
                <a:cubicBezTo>
                  <a:pt x="505659" y="1216699"/>
                  <a:pt x="527395" y="1165688"/>
                  <a:pt x="485775" y="1219200"/>
                </a:cubicBezTo>
                <a:cubicBezTo>
                  <a:pt x="471719" y="1237272"/>
                  <a:pt x="460375" y="1257300"/>
                  <a:pt x="447675" y="1276350"/>
                </a:cubicBezTo>
                <a:lnTo>
                  <a:pt x="428625" y="1304925"/>
                </a:lnTo>
                <a:cubicBezTo>
                  <a:pt x="422275" y="1314450"/>
                  <a:pt x="413195" y="1322640"/>
                  <a:pt x="409575" y="1333500"/>
                </a:cubicBezTo>
                <a:cubicBezTo>
                  <a:pt x="392111" y="1385891"/>
                  <a:pt x="410543" y="1338949"/>
                  <a:pt x="381000" y="1390650"/>
                </a:cubicBezTo>
                <a:cubicBezTo>
                  <a:pt x="373955" y="1402978"/>
                  <a:pt x="370203" y="1417196"/>
                  <a:pt x="361950" y="1428750"/>
                </a:cubicBezTo>
                <a:cubicBezTo>
                  <a:pt x="354120" y="1439711"/>
                  <a:pt x="341999" y="1446977"/>
                  <a:pt x="333375" y="1457325"/>
                </a:cubicBezTo>
                <a:cubicBezTo>
                  <a:pt x="299318" y="1498193"/>
                  <a:pt x="331286" y="1476529"/>
                  <a:pt x="285750" y="1514475"/>
                </a:cubicBezTo>
                <a:cubicBezTo>
                  <a:pt x="276956" y="1521804"/>
                  <a:pt x="265731" y="1525920"/>
                  <a:pt x="257175" y="1533525"/>
                </a:cubicBezTo>
                <a:cubicBezTo>
                  <a:pt x="237039" y="1551423"/>
                  <a:pt x="214969" y="1568259"/>
                  <a:pt x="200025" y="1590675"/>
                </a:cubicBezTo>
                <a:cubicBezTo>
                  <a:pt x="187325" y="1609725"/>
                  <a:pt x="182403" y="1637586"/>
                  <a:pt x="161925" y="1647825"/>
                </a:cubicBezTo>
                <a:lnTo>
                  <a:pt x="123825" y="1666875"/>
                </a:lnTo>
                <a:cubicBezTo>
                  <a:pt x="117475" y="1676400"/>
                  <a:pt x="110455" y="1685511"/>
                  <a:pt x="104775" y="1695450"/>
                </a:cubicBezTo>
                <a:cubicBezTo>
                  <a:pt x="56436" y="1780043"/>
                  <a:pt x="113087" y="1692507"/>
                  <a:pt x="66675" y="1762125"/>
                </a:cubicBezTo>
                <a:cubicBezTo>
                  <a:pt x="63500" y="1781175"/>
                  <a:pt x="61340" y="1800422"/>
                  <a:pt x="57150" y="1819275"/>
                </a:cubicBezTo>
                <a:cubicBezTo>
                  <a:pt x="54972" y="1829076"/>
                  <a:pt x="49152" y="1837927"/>
                  <a:pt x="47625" y="1847850"/>
                </a:cubicBezTo>
                <a:cubicBezTo>
                  <a:pt x="42773" y="1879387"/>
                  <a:pt x="41828" y="1911410"/>
                  <a:pt x="38100" y="1943100"/>
                </a:cubicBezTo>
                <a:cubicBezTo>
                  <a:pt x="20660" y="2091336"/>
                  <a:pt x="37034" y="1940503"/>
                  <a:pt x="19050" y="2057400"/>
                </a:cubicBezTo>
                <a:cubicBezTo>
                  <a:pt x="15158" y="2082700"/>
                  <a:pt x="11651" y="2108091"/>
                  <a:pt x="9525" y="2133600"/>
                </a:cubicBezTo>
                <a:cubicBezTo>
                  <a:pt x="5298" y="2184323"/>
                  <a:pt x="3175" y="2235200"/>
                  <a:pt x="0" y="2286000"/>
                </a:cubicBezTo>
                <a:cubicBezTo>
                  <a:pt x="9841" y="2384409"/>
                  <a:pt x="9525" y="2349342"/>
                  <a:pt x="9525" y="23907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6939896" y="3933825"/>
            <a:ext cx="666750" cy="1247996"/>
          </a:xfrm>
          <a:custGeom>
            <a:avLst/>
            <a:gdLst>
              <a:gd name="connsiteX0" fmla="*/ 0 w 666750"/>
              <a:gd name="connsiteY0" fmla="*/ 0 h 1247996"/>
              <a:gd name="connsiteX1" fmla="*/ 123825 w 666750"/>
              <a:gd name="connsiteY1" fmla="*/ 85725 h 1247996"/>
              <a:gd name="connsiteX2" fmla="*/ 180975 w 666750"/>
              <a:gd name="connsiteY2" fmla="*/ 142875 h 1247996"/>
              <a:gd name="connsiteX3" fmla="*/ 209550 w 666750"/>
              <a:gd name="connsiteY3" fmla="*/ 171450 h 1247996"/>
              <a:gd name="connsiteX4" fmla="*/ 238125 w 666750"/>
              <a:gd name="connsiteY4" fmla="*/ 209550 h 1247996"/>
              <a:gd name="connsiteX5" fmla="*/ 257175 w 666750"/>
              <a:gd name="connsiteY5" fmla="*/ 238125 h 1247996"/>
              <a:gd name="connsiteX6" fmla="*/ 285750 w 666750"/>
              <a:gd name="connsiteY6" fmla="*/ 257175 h 1247996"/>
              <a:gd name="connsiteX7" fmla="*/ 333375 w 666750"/>
              <a:gd name="connsiteY7" fmla="*/ 304800 h 1247996"/>
              <a:gd name="connsiteX8" fmla="*/ 390525 w 666750"/>
              <a:gd name="connsiteY8" fmla="*/ 352425 h 1247996"/>
              <a:gd name="connsiteX9" fmla="*/ 438150 w 666750"/>
              <a:gd name="connsiteY9" fmla="*/ 409575 h 1247996"/>
              <a:gd name="connsiteX10" fmla="*/ 476250 w 666750"/>
              <a:gd name="connsiteY10" fmla="*/ 466725 h 1247996"/>
              <a:gd name="connsiteX11" fmla="*/ 514350 w 666750"/>
              <a:gd name="connsiteY11" fmla="*/ 523875 h 1247996"/>
              <a:gd name="connsiteX12" fmla="*/ 533400 w 666750"/>
              <a:gd name="connsiteY12" fmla="*/ 552450 h 1247996"/>
              <a:gd name="connsiteX13" fmla="*/ 552450 w 666750"/>
              <a:gd name="connsiteY13" fmla="*/ 590550 h 1247996"/>
              <a:gd name="connsiteX14" fmla="*/ 600075 w 666750"/>
              <a:gd name="connsiteY14" fmla="*/ 657225 h 1247996"/>
              <a:gd name="connsiteX15" fmla="*/ 619125 w 666750"/>
              <a:gd name="connsiteY15" fmla="*/ 695325 h 1247996"/>
              <a:gd name="connsiteX16" fmla="*/ 647700 w 666750"/>
              <a:gd name="connsiteY16" fmla="*/ 800100 h 1247996"/>
              <a:gd name="connsiteX17" fmla="*/ 657225 w 666750"/>
              <a:gd name="connsiteY17" fmla="*/ 828675 h 1247996"/>
              <a:gd name="connsiteX18" fmla="*/ 666750 w 666750"/>
              <a:gd name="connsiteY18" fmla="*/ 857250 h 1247996"/>
              <a:gd name="connsiteX19" fmla="*/ 657225 w 666750"/>
              <a:gd name="connsiteY19" fmla="*/ 1152525 h 1247996"/>
              <a:gd name="connsiteX20" fmla="*/ 647700 w 666750"/>
              <a:gd name="connsiteY20" fmla="*/ 1181100 h 1247996"/>
              <a:gd name="connsiteX21" fmla="*/ 609600 w 666750"/>
              <a:gd name="connsiteY21" fmla="*/ 1238250 h 1247996"/>
              <a:gd name="connsiteX22" fmla="*/ 638175 w 666750"/>
              <a:gd name="connsiteY22" fmla="*/ 1247775 h 1247996"/>
              <a:gd name="connsiteX23" fmla="*/ 666750 w 666750"/>
              <a:gd name="connsiteY23" fmla="*/ 1228725 h 124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6750" h="1247996">
                <a:moveTo>
                  <a:pt x="0" y="0"/>
                </a:moveTo>
                <a:cubicBezTo>
                  <a:pt x="41683" y="25010"/>
                  <a:pt x="89696" y="51596"/>
                  <a:pt x="123825" y="85725"/>
                </a:cubicBezTo>
                <a:lnTo>
                  <a:pt x="180975" y="142875"/>
                </a:lnTo>
                <a:cubicBezTo>
                  <a:pt x="190500" y="152400"/>
                  <a:pt x="201468" y="160674"/>
                  <a:pt x="209550" y="171450"/>
                </a:cubicBezTo>
                <a:cubicBezTo>
                  <a:pt x="219075" y="184150"/>
                  <a:pt x="228898" y="196632"/>
                  <a:pt x="238125" y="209550"/>
                </a:cubicBezTo>
                <a:cubicBezTo>
                  <a:pt x="244779" y="218865"/>
                  <a:pt x="249080" y="230030"/>
                  <a:pt x="257175" y="238125"/>
                </a:cubicBezTo>
                <a:cubicBezTo>
                  <a:pt x="265270" y="246220"/>
                  <a:pt x="276225" y="250825"/>
                  <a:pt x="285750" y="257175"/>
                </a:cubicBezTo>
                <a:cubicBezTo>
                  <a:pt x="320675" y="309562"/>
                  <a:pt x="285750" y="265113"/>
                  <a:pt x="333375" y="304800"/>
                </a:cubicBezTo>
                <a:cubicBezTo>
                  <a:pt x="406714" y="365916"/>
                  <a:pt x="319579" y="305127"/>
                  <a:pt x="390525" y="352425"/>
                </a:cubicBezTo>
                <a:cubicBezTo>
                  <a:pt x="442526" y="456427"/>
                  <a:pt x="375322" y="337772"/>
                  <a:pt x="438150" y="409575"/>
                </a:cubicBezTo>
                <a:cubicBezTo>
                  <a:pt x="453227" y="426805"/>
                  <a:pt x="463550" y="447675"/>
                  <a:pt x="476250" y="466725"/>
                </a:cubicBezTo>
                <a:lnTo>
                  <a:pt x="514350" y="523875"/>
                </a:lnTo>
                <a:cubicBezTo>
                  <a:pt x="520700" y="533400"/>
                  <a:pt x="528280" y="542211"/>
                  <a:pt x="533400" y="552450"/>
                </a:cubicBezTo>
                <a:cubicBezTo>
                  <a:pt x="539750" y="565150"/>
                  <a:pt x="545405" y="578222"/>
                  <a:pt x="552450" y="590550"/>
                </a:cubicBezTo>
                <a:cubicBezTo>
                  <a:pt x="579317" y="637568"/>
                  <a:pt x="566003" y="602709"/>
                  <a:pt x="600075" y="657225"/>
                </a:cubicBezTo>
                <a:cubicBezTo>
                  <a:pt x="607600" y="669266"/>
                  <a:pt x="612775" y="682625"/>
                  <a:pt x="619125" y="695325"/>
                </a:cubicBezTo>
                <a:cubicBezTo>
                  <a:pt x="632588" y="762641"/>
                  <a:pt x="623530" y="727591"/>
                  <a:pt x="647700" y="800100"/>
                </a:cubicBezTo>
                <a:lnTo>
                  <a:pt x="657225" y="828675"/>
                </a:lnTo>
                <a:lnTo>
                  <a:pt x="666750" y="857250"/>
                </a:lnTo>
                <a:cubicBezTo>
                  <a:pt x="663575" y="955675"/>
                  <a:pt x="663008" y="1054219"/>
                  <a:pt x="657225" y="1152525"/>
                </a:cubicBezTo>
                <a:cubicBezTo>
                  <a:pt x="656635" y="1162548"/>
                  <a:pt x="652576" y="1172323"/>
                  <a:pt x="647700" y="1181100"/>
                </a:cubicBezTo>
                <a:cubicBezTo>
                  <a:pt x="636581" y="1201114"/>
                  <a:pt x="609600" y="1238250"/>
                  <a:pt x="609600" y="1238250"/>
                </a:cubicBezTo>
                <a:cubicBezTo>
                  <a:pt x="619125" y="1241425"/>
                  <a:pt x="628271" y="1249426"/>
                  <a:pt x="638175" y="1247775"/>
                </a:cubicBezTo>
                <a:cubicBezTo>
                  <a:pt x="649467" y="1245893"/>
                  <a:pt x="666750" y="1228725"/>
                  <a:pt x="666750" y="12287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778096" y="3295650"/>
            <a:ext cx="1476375" cy="1829431"/>
          </a:xfrm>
          <a:custGeom>
            <a:avLst/>
            <a:gdLst>
              <a:gd name="connsiteX0" fmla="*/ 0 w 1476375"/>
              <a:gd name="connsiteY0" fmla="*/ 0 h 1829431"/>
              <a:gd name="connsiteX1" fmla="*/ 47625 w 1476375"/>
              <a:gd name="connsiteY1" fmla="*/ 28575 h 1829431"/>
              <a:gd name="connsiteX2" fmla="*/ 76200 w 1476375"/>
              <a:gd name="connsiteY2" fmla="*/ 57150 h 1829431"/>
              <a:gd name="connsiteX3" fmla="*/ 133350 w 1476375"/>
              <a:gd name="connsiteY3" fmla="*/ 85725 h 1829431"/>
              <a:gd name="connsiteX4" fmla="*/ 209550 w 1476375"/>
              <a:gd name="connsiteY4" fmla="*/ 133350 h 1829431"/>
              <a:gd name="connsiteX5" fmla="*/ 314325 w 1476375"/>
              <a:gd name="connsiteY5" fmla="*/ 171450 h 1829431"/>
              <a:gd name="connsiteX6" fmla="*/ 371475 w 1476375"/>
              <a:gd name="connsiteY6" fmla="*/ 200025 h 1829431"/>
              <a:gd name="connsiteX7" fmla="*/ 428625 w 1476375"/>
              <a:gd name="connsiteY7" fmla="*/ 247650 h 1829431"/>
              <a:gd name="connsiteX8" fmla="*/ 485775 w 1476375"/>
              <a:gd name="connsiteY8" fmla="*/ 295275 h 1829431"/>
              <a:gd name="connsiteX9" fmla="*/ 533400 w 1476375"/>
              <a:gd name="connsiteY9" fmla="*/ 352425 h 1829431"/>
              <a:gd name="connsiteX10" fmla="*/ 561975 w 1476375"/>
              <a:gd name="connsiteY10" fmla="*/ 361950 h 1829431"/>
              <a:gd name="connsiteX11" fmla="*/ 619125 w 1476375"/>
              <a:gd name="connsiteY11" fmla="*/ 409575 h 1829431"/>
              <a:gd name="connsiteX12" fmla="*/ 695325 w 1476375"/>
              <a:gd name="connsiteY12" fmla="*/ 495300 h 1829431"/>
              <a:gd name="connsiteX13" fmla="*/ 723900 w 1476375"/>
              <a:gd name="connsiteY13" fmla="*/ 581025 h 1829431"/>
              <a:gd name="connsiteX14" fmla="*/ 733425 w 1476375"/>
              <a:gd name="connsiteY14" fmla="*/ 609600 h 1829431"/>
              <a:gd name="connsiteX15" fmla="*/ 742950 w 1476375"/>
              <a:gd name="connsiteY15" fmla="*/ 638175 h 1829431"/>
              <a:gd name="connsiteX16" fmla="*/ 762000 w 1476375"/>
              <a:gd name="connsiteY16" fmla="*/ 676275 h 1829431"/>
              <a:gd name="connsiteX17" fmla="*/ 781050 w 1476375"/>
              <a:gd name="connsiteY17" fmla="*/ 733425 h 1829431"/>
              <a:gd name="connsiteX18" fmla="*/ 819150 w 1476375"/>
              <a:gd name="connsiteY18" fmla="*/ 800100 h 1829431"/>
              <a:gd name="connsiteX19" fmla="*/ 857250 w 1476375"/>
              <a:gd name="connsiteY19" fmla="*/ 838200 h 1829431"/>
              <a:gd name="connsiteX20" fmla="*/ 885825 w 1476375"/>
              <a:gd name="connsiteY20" fmla="*/ 904875 h 1829431"/>
              <a:gd name="connsiteX21" fmla="*/ 942975 w 1476375"/>
              <a:gd name="connsiteY21" fmla="*/ 981075 h 1829431"/>
              <a:gd name="connsiteX22" fmla="*/ 971550 w 1476375"/>
              <a:gd name="connsiteY22" fmla="*/ 1009650 h 1829431"/>
              <a:gd name="connsiteX23" fmla="*/ 1028700 w 1476375"/>
              <a:gd name="connsiteY23" fmla="*/ 1047750 h 1829431"/>
              <a:gd name="connsiteX24" fmla="*/ 1076325 w 1476375"/>
              <a:gd name="connsiteY24" fmla="*/ 1104900 h 1829431"/>
              <a:gd name="connsiteX25" fmla="*/ 1133475 w 1476375"/>
              <a:gd name="connsiteY25" fmla="*/ 1143000 h 1829431"/>
              <a:gd name="connsiteX26" fmla="*/ 1190625 w 1476375"/>
              <a:gd name="connsiteY26" fmla="*/ 1200150 h 1829431"/>
              <a:gd name="connsiteX27" fmla="*/ 1219200 w 1476375"/>
              <a:gd name="connsiteY27" fmla="*/ 1219200 h 1829431"/>
              <a:gd name="connsiteX28" fmla="*/ 1285875 w 1476375"/>
              <a:gd name="connsiteY28" fmla="*/ 1285875 h 1829431"/>
              <a:gd name="connsiteX29" fmla="*/ 1352550 w 1476375"/>
              <a:gd name="connsiteY29" fmla="*/ 1352550 h 1829431"/>
              <a:gd name="connsiteX30" fmla="*/ 1381125 w 1476375"/>
              <a:gd name="connsiteY30" fmla="*/ 1381125 h 1829431"/>
              <a:gd name="connsiteX31" fmla="*/ 1409700 w 1476375"/>
              <a:gd name="connsiteY31" fmla="*/ 1419225 h 1829431"/>
              <a:gd name="connsiteX32" fmla="*/ 1428750 w 1476375"/>
              <a:gd name="connsiteY32" fmla="*/ 1495425 h 1829431"/>
              <a:gd name="connsiteX33" fmla="*/ 1447800 w 1476375"/>
              <a:gd name="connsiteY33" fmla="*/ 1571625 h 1829431"/>
              <a:gd name="connsiteX34" fmla="*/ 1438275 w 1476375"/>
              <a:gd name="connsiteY34" fmla="*/ 1676400 h 1829431"/>
              <a:gd name="connsiteX35" fmla="*/ 1409700 w 1476375"/>
              <a:gd name="connsiteY35" fmla="*/ 1704975 h 1829431"/>
              <a:gd name="connsiteX36" fmla="*/ 1400175 w 1476375"/>
              <a:gd name="connsiteY36" fmla="*/ 1733550 h 1829431"/>
              <a:gd name="connsiteX37" fmla="*/ 1409700 w 1476375"/>
              <a:gd name="connsiteY37" fmla="*/ 1771650 h 1829431"/>
              <a:gd name="connsiteX38" fmla="*/ 1466850 w 1476375"/>
              <a:gd name="connsiteY38" fmla="*/ 1828800 h 1829431"/>
              <a:gd name="connsiteX39" fmla="*/ 1476375 w 1476375"/>
              <a:gd name="connsiteY39" fmla="*/ 1828800 h 182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76375" h="1829431">
                <a:moveTo>
                  <a:pt x="0" y="0"/>
                </a:moveTo>
                <a:cubicBezTo>
                  <a:pt x="15875" y="9525"/>
                  <a:pt x="32814" y="17467"/>
                  <a:pt x="47625" y="28575"/>
                </a:cubicBezTo>
                <a:cubicBezTo>
                  <a:pt x="58401" y="36657"/>
                  <a:pt x="64992" y="49678"/>
                  <a:pt x="76200" y="57150"/>
                </a:cubicBezTo>
                <a:cubicBezTo>
                  <a:pt x="93921" y="68964"/>
                  <a:pt x="115087" y="74767"/>
                  <a:pt x="133350" y="85725"/>
                </a:cubicBezTo>
                <a:cubicBezTo>
                  <a:pt x="190668" y="120116"/>
                  <a:pt x="150222" y="109619"/>
                  <a:pt x="209550" y="133350"/>
                </a:cubicBezTo>
                <a:cubicBezTo>
                  <a:pt x="254005" y="151132"/>
                  <a:pt x="272677" y="150626"/>
                  <a:pt x="314325" y="171450"/>
                </a:cubicBezTo>
                <a:cubicBezTo>
                  <a:pt x="388183" y="208379"/>
                  <a:pt x="299651" y="176084"/>
                  <a:pt x="371475" y="200025"/>
                </a:cubicBezTo>
                <a:cubicBezTo>
                  <a:pt x="454957" y="283507"/>
                  <a:pt x="349059" y="181345"/>
                  <a:pt x="428625" y="247650"/>
                </a:cubicBezTo>
                <a:cubicBezTo>
                  <a:pt x="501964" y="308766"/>
                  <a:pt x="414829" y="247977"/>
                  <a:pt x="485775" y="295275"/>
                </a:cubicBezTo>
                <a:cubicBezTo>
                  <a:pt x="499832" y="316360"/>
                  <a:pt x="511398" y="337757"/>
                  <a:pt x="533400" y="352425"/>
                </a:cubicBezTo>
                <a:cubicBezTo>
                  <a:pt x="541754" y="357994"/>
                  <a:pt x="552995" y="357460"/>
                  <a:pt x="561975" y="361950"/>
                </a:cubicBezTo>
                <a:cubicBezTo>
                  <a:pt x="595658" y="378791"/>
                  <a:pt x="589633" y="384296"/>
                  <a:pt x="619125" y="409575"/>
                </a:cubicBezTo>
                <a:cubicBezTo>
                  <a:pt x="655596" y="440836"/>
                  <a:pt x="677185" y="440880"/>
                  <a:pt x="695325" y="495300"/>
                </a:cubicBezTo>
                <a:lnTo>
                  <a:pt x="723900" y="581025"/>
                </a:lnTo>
                <a:lnTo>
                  <a:pt x="733425" y="609600"/>
                </a:lnTo>
                <a:cubicBezTo>
                  <a:pt x="736600" y="619125"/>
                  <a:pt x="738460" y="629195"/>
                  <a:pt x="742950" y="638175"/>
                </a:cubicBezTo>
                <a:cubicBezTo>
                  <a:pt x="749300" y="650875"/>
                  <a:pt x="756727" y="663092"/>
                  <a:pt x="762000" y="676275"/>
                </a:cubicBezTo>
                <a:cubicBezTo>
                  <a:pt x="769458" y="694919"/>
                  <a:pt x="772070" y="715464"/>
                  <a:pt x="781050" y="733425"/>
                </a:cubicBezTo>
                <a:cubicBezTo>
                  <a:pt x="791860" y="755046"/>
                  <a:pt x="802994" y="781252"/>
                  <a:pt x="819150" y="800100"/>
                </a:cubicBezTo>
                <a:cubicBezTo>
                  <a:pt x="830839" y="813737"/>
                  <a:pt x="846474" y="823832"/>
                  <a:pt x="857250" y="838200"/>
                </a:cubicBezTo>
                <a:cubicBezTo>
                  <a:pt x="933800" y="940267"/>
                  <a:pt x="834326" y="823948"/>
                  <a:pt x="885825" y="904875"/>
                </a:cubicBezTo>
                <a:cubicBezTo>
                  <a:pt x="902871" y="931661"/>
                  <a:pt x="920524" y="958624"/>
                  <a:pt x="942975" y="981075"/>
                </a:cubicBezTo>
                <a:cubicBezTo>
                  <a:pt x="952500" y="990600"/>
                  <a:pt x="960917" y="1001380"/>
                  <a:pt x="971550" y="1009650"/>
                </a:cubicBezTo>
                <a:cubicBezTo>
                  <a:pt x="989622" y="1023706"/>
                  <a:pt x="1028700" y="1047750"/>
                  <a:pt x="1028700" y="1047750"/>
                </a:cubicBezTo>
                <a:cubicBezTo>
                  <a:pt x="1045633" y="1073150"/>
                  <a:pt x="1050938" y="1085155"/>
                  <a:pt x="1076325" y="1104900"/>
                </a:cubicBezTo>
                <a:cubicBezTo>
                  <a:pt x="1094397" y="1118956"/>
                  <a:pt x="1117286" y="1126811"/>
                  <a:pt x="1133475" y="1143000"/>
                </a:cubicBezTo>
                <a:cubicBezTo>
                  <a:pt x="1152525" y="1162050"/>
                  <a:pt x="1168209" y="1185206"/>
                  <a:pt x="1190625" y="1200150"/>
                </a:cubicBezTo>
                <a:cubicBezTo>
                  <a:pt x="1200150" y="1206500"/>
                  <a:pt x="1210691" y="1211542"/>
                  <a:pt x="1219200" y="1219200"/>
                </a:cubicBezTo>
                <a:cubicBezTo>
                  <a:pt x="1242562" y="1240226"/>
                  <a:pt x="1263650" y="1263650"/>
                  <a:pt x="1285875" y="1285875"/>
                </a:cubicBezTo>
                <a:lnTo>
                  <a:pt x="1352550" y="1352550"/>
                </a:lnTo>
                <a:cubicBezTo>
                  <a:pt x="1362075" y="1362075"/>
                  <a:pt x="1373043" y="1370349"/>
                  <a:pt x="1381125" y="1381125"/>
                </a:cubicBezTo>
                <a:lnTo>
                  <a:pt x="1409700" y="1419225"/>
                </a:lnTo>
                <a:cubicBezTo>
                  <a:pt x="1427909" y="1473851"/>
                  <a:pt x="1411509" y="1420714"/>
                  <a:pt x="1428750" y="1495425"/>
                </a:cubicBezTo>
                <a:cubicBezTo>
                  <a:pt x="1434637" y="1520936"/>
                  <a:pt x="1447800" y="1571625"/>
                  <a:pt x="1447800" y="1571625"/>
                </a:cubicBezTo>
                <a:cubicBezTo>
                  <a:pt x="1444625" y="1606550"/>
                  <a:pt x="1447909" y="1642680"/>
                  <a:pt x="1438275" y="1676400"/>
                </a:cubicBezTo>
                <a:cubicBezTo>
                  <a:pt x="1434574" y="1689352"/>
                  <a:pt x="1417172" y="1693767"/>
                  <a:pt x="1409700" y="1704975"/>
                </a:cubicBezTo>
                <a:cubicBezTo>
                  <a:pt x="1404131" y="1713329"/>
                  <a:pt x="1403350" y="1724025"/>
                  <a:pt x="1400175" y="1733550"/>
                </a:cubicBezTo>
                <a:cubicBezTo>
                  <a:pt x="1403350" y="1746250"/>
                  <a:pt x="1403846" y="1759941"/>
                  <a:pt x="1409700" y="1771650"/>
                </a:cubicBezTo>
                <a:cubicBezTo>
                  <a:pt x="1422953" y="1798155"/>
                  <a:pt x="1441068" y="1815909"/>
                  <a:pt x="1466850" y="1828800"/>
                </a:cubicBezTo>
                <a:cubicBezTo>
                  <a:pt x="1469690" y="1830220"/>
                  <a:pt x="1473200" y="1828800"/>
                  <a:pt x="1476375" y="1828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5822360" y="5753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434508" y="5175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099488" y="513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66" y="1566608"/>
            <a:ext cx="1498008" cy="14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형제 빨강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16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6"/>
            <a:ext cx="8343879" cy="142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형제가 </a:t>
            </a:r>
            <a:r>
              <a:rPr lang="ko-KR" altLang="en-US" sz="14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(b)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형제를 검정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부모를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(c)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노드를 기준으로 좌회전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흑색은 남아있으므로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연쇄적 해소 진행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5738" y="1331910"/>
            <a:ext cx="3796361" cy="2264086"/>
            <a:chOff x="5829300" y="1380173"/>
            <a:chExt cx="3796361" cy="2264086"/>
          </a:xfrm>
        </p:grpSpPr>
        <p:sp>
          <p:nvSpPr>
            <p:cNvPr id="52" name="타원 51"/>
            <p:cNvSpPr/>
            <p:nvPr/>
          </p:nvSpPr>
          <p:spPr>
            <a:xfrm>
              <a:off x="7189009" y="1380173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9" name="직선 화살표 연결선 58"/>
            <p:cNvCxnSpPr>
              <a:stCxn id="52" idx="6"/>
              <a:endCxn id="53" idx="0"/>
            </p:cNvCxnSpPr>
            <p:nvPr/>
          </p:nvCxnSpPr>
          <p:spPr>
            <a:xfrm>
              <a:off x="7570009" y="1532573"/>
              <a:ext cx="779302" cy="413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2" idx="2"/>
              <a:endCxn id="54" idx="0"/>
            </p:cNvCxnSpPr>
            <p:nvPr/>
          </p:nvCxnSpPr>
          <p:spPr>
            <a:xfrm flipH="1">
              <a:off x="6400800" y="1532573"/>
              <a:ext cx="788209" cy="413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6210300" y="1946006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591300" y="2650258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화살표 연결선 63"/>
            <p:cNvCxnSpPr>
              <a:stCxn id="54" idx="4"/>
              <a:endCxn id="57" idx="0"/>
            </p:cNvCxnSpPr>
            <p:nvPr/>
          </p:nvCxnSpPr>
          <p:spPr>
            <a:xfrm>
              <a:off x="6400800" y="2250806"/>
              <a:ext cx="381000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5829300" y="2650258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9" name="직선 화살표 연결선 88"/>
            <p:cNvCxnSpPr>
              <a:stCxn id="54" idx="4"/>
              <a:endCxn id="87" idx="0"/>
            </p:cNvCxnSpPr>
            <p:nvPr/>
          </p:nvCxnSpPr>
          <p:spPr>
            <a:xfrm flipH="1">
              <a:off x="6019800" y="2250806"/>
              <a:ext cx="381000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158811" y="1946006"/>
              <a:ext cx="3810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436659" y="2650258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8863661" y="2650258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7055659" y="3339459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53" idx="4"/>
              <a:endCxn id="55" idx="0"/>
            </p:cNvCxnSpPr>
            <p:nvPr/>
          </p:nvCxnSpPr>
          <p:spPr>
            <a:xfrm flipH="1">
              <a:off x="7627159" y="2250806"/>
              <a:ext cx="722152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3" idx="4"/>
              <a:endCxn id="56" idx="0"/>
            </p:cNvCxnSpPr>
            <p:nvPr/>
          </p:nvCxnSpPr>
          <p:spPr>
            <a:xfrm>
              <a:off x="8349311" y="2250806"/>
              <a:ext cx="704850" cy="3994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7817659" y="3339459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82661" y="3339459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9244661" y="3339459"/>
              <a:ext cx="3810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55" idx="4"/>
              <a:endCxn id="58" idx="0"/>
            </p:cNvCxnSpPr>
            <p:nvPr/>
          </p:nvCxnSpPr>
          <p:spPr>
            <a:xfrm flipH="1">
              <a:off x="7246159" y="2955058"/>
              <a:ext cx="381000" cy="384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5" idx="4"/>
              <a:endCxn id="84" idx="0"/>
            </p:cNvCxnSpPr>
            <p:nvPr/>
          </p:nvCxnSpPr>
          <p:spPr>
            <a:xfrm>
              <a:off x="7627159" y="2955058"/>
              <a:ext cx="381000" cy="384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56" idx="4"/>
              <a:endCxn id="85" idx="0"/>
            </p:cNvCxnSpPr>
            <p:nvPr/>
          </p:nvCxnSpPr>
          <p:spPr>
            <a:xfrm flipH="1">
              <a:off x="8673161" y="2955058"/>
              <a:ext cx="381000" cy="384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56" idx="4"/>
              <a:endCxn id="86" idx="0"/>
            </p:cNvCxnSpPr>
            <p:nvPr/>
          </p:nvCxnSpPr>
          <p:spPr>
            <a:xfrm>
              <a:off x="9054161" y="2955058"/>
              <a:ext cx="381000" cy="384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타원 97"/>
          <p:cNvSpPr/>
          <p:nvPr/>
        </p:nvSpPr>
        <p:spPr>
          <a:xfrm>
            <a:off x="5704913" y="1860128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745447" y="400897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>
            <a:stCxn id="101" idx="6"/>
            <a:endCxn id="109" idx="0"/>
          </p:cNvCxnSpPr>
          <p:nvPr/>
        </p:nvCxnSpPr>
        <p:spPr>
          <a:xfrm>
            <a:off x="7126447" y="4161372"/>
            <a:ext cx="779302" cy="413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01" idx="2"/>
            <a:endCxn id="104" idx="0"/>
          </p:cNvCxnSpPr>
          <p:nvPr/>
        </p:nvCxnSpPr>
        <p:spPr>
          <a:xfrm flipH="1">
            <a:off x="5957238" y="4161372"/>
            <a:ext cx="788209" cy="413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5766738" y="457480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715249" y="4574805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993097" y="527905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8420099" y="527905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612097" y="596825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13" name="직선 화살표 연결선 112"/>
          <p:cNvCxnSpPr>
            <a:stCxn id="109" idx="4"/>
            <a:endCxn id="110" idx="0"/>
          </p:cNvCxnSpPr>
          <p:nvPr/>
        </p:nvCxnSpPr>
        <p:spPr>
          <a:xfrm flipH="1">
            <a:off x="7183597" y="4879605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9" idx="4"/>
            <a:endCxn id="111" idx="0"/>
          </p:cNvCxnSpPr>
          <p:nvPr/>
        </p:nvCxnSpPr>
        <p:spPr>
          <a:xfrm>
            <a:off x="7905749" y="4879605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7374097" y="596825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039099" y="596825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801099" y="596825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9" name="직선 화살표 연결선 118"/>
          <p:cNvCxnSpPr>
            <a:stCxn id="110" idx="4"/>
            <a:endCxn id="112" idx="0"/>
          </p:cNvCxnSpPr>
          <p:nvPr/>
        </p:nvCxnSpPr>
        <p:spPr>
          <a:xfrm flipH="1">
            <a:off x="6802597" y="5583857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0" idx="4"/>
            <a:endCxn id="115" idx="0"/>
          </p:cNvCxnSpPr>
          <p:nvPr/>
        </p:nvCxnSpPr>
        <p:spPr>
          <a:xfrm>
            <a:off x="7183597" y="5583857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1" idx="4"/>
            <a:endCxn id="116" idx="0"/>
          </p:cNvCxnSpPr>
          <p:nvPr/>
        </p:nvCxnSpPr>
        <p:spPr>
          <a:xfrm flipH="1">
            <a:off x="8229599" y="5583857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1" idx="4"/>
            <a:endCxn id="118" idx="0"/>
          </p:cNvCxnSpPr>
          <p:nvPr/>
        </p:nvCxnSpPr>
        <p:spPr>
          <a:xfrm>
            <a:off x="8610599" y="5583857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857" y="494083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104" idx="6"/>
            <a:endCxn id="109" idx="2"/>
          </p:cNvCxnSpPr>
          <p:nvPr/>
        </p:nvCxnSpPr>
        <p:spPr>
          <a:xfrm>
            <a:off x="6147738" y="4727205"/>
            <a:ext cx="156751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356619" y="44967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형제 노드 빨강</a:t>
            </a:r>
            <a:endParaRPr lang="ko-KR" altLang="en-US" sz="1200" dirty="0"/>
          </a:p>
        </p:txBody>
      </p:sp>
      <p:sp>
        <p:nvSpPr>
          <p:cNvPr id="134" name="타원 133"/>
          <p:cNvSpPr/>
          <p:nvPr/>
        </p:nvSpPr>
        <p:spPr>
          <a:xfrm>
            <a:off x="1913497" y="3633338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8" name="직선 화살표 연결선 137"/>
          <p:cNvCxnSpPr>
            <a:stCxn id="134" idx="4"/>
            <a:endCxn id="139" idx="0"/>
          </p:cNvCxnSpPr>
          <p:nvPr/>
        </p:nvCxnSpPr>
        <p:spPr>
          <a:xfrm flipH="1">
            <a:off x="1691976" y="3938138"/>
            <a:ext cx="412021" cy="398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501476" y="43369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2670605" y="294353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2263476" y="43369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375455" y="364778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1823429" y="50261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51" name="직선 화살표 연결선 150"/>
          <p:cNvCxnSpPr>
            <a:stCxn id="140" idx="4"/>
            <a:endCxn id="134" idx="0"/>
          </p:cNvCxnSpPr>
          <p:nvPr/>
        </p:nvCxnSpPr>
        <p:spPr>
          <a:xfrm flipH="1">
            <a:off x="2103997" y="3248332"/>
            <a:ext cx="757108" cy="385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0" idx="4"/>
            <a:endCxn id="142" idx="0"/>
          </p:cNvCxnSpPr>
          <p:nvPr/>
        </p:nvCxnSpPr>
        <p:spPr>
          <a:xfrm>
            <a:off x="2861105" y="3248332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2585429" y="50261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2994455" y="43369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3756455" y="43369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1" name="직선 화살표 연결선 160"/>
          <p:cNvCxnSpPr>
            <a:stCxn id="141" idx="4"/>
            <a:endCxn id="145" idx="0"/>
          </p:cNvCxnSpPr>
          <p:nvPr/>
        </p:nvCxnSpPr>
        <p:spPr>
          <a:xfrm flipH="1">
            <a:off x="2013929" y="4641785"/>
            <a:ext cx="440047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41" idx="4"/>
            <a:endCxn id="158" idx="0"/>
          </p:cNvCxnSpPr>
          <p:nvPr/>
        </p:nvCxnSpPr>
        <p:spPr>
          <a:xfrm>
            <a:off x="2453976" y="4641785"/>
            <a:ext cx="321953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42" idx="4"/>
            <a:endCxn id="159" idx="0"/>
          </p:cNvCxnSpPr>
          <p:nvPr/>
        </p:nvCxnSpPr>
        <p:spPr>
          <a:xfrm flipH="1">
            <a:off x="3184955" y="3952584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42" idx="4"/>
            <a:endCxn id="160" idx="0"/>
          </p:cNvCxnSpPr>
          <p:nvPr/>
        </p:nvCxnSpPr>
        <p:spPr>
          <a:xfrm>
            <a:off x="3565955" y="3952584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6745447" y="4008972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7715249" y="457480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0" name="직선 화살표 연결선 169"/>
          <p:cNvCxnSpPr>
            <a:stCxn id="134" idx="4"/>
            <a:endCxn id="141" idx="0"/>
          </p:cNvCxnSpPr>
          <p:nvPr/>
        </p:nvCxnSpPr>
        <p:spPr>
          <a:xfrm>
            <a:off x="2103997" y="3938138"/>
            <a:ext cx="349979" cy="398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239090" y="466105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173" name="직사각형 172"/>
          <p:cNvSpPr/>
          <p:nvPr/>
        </p:nvSpPr>
        <p:spPr>
          <a:xfrm>
            <a:off x="5241877" y="1277155"/>
            <a:ext cx="4054523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5241877" y="3970796"/>
            <a:ext cx="4054523" cy="23979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1215188" y="2721323"/>
            <a:ext cx="3121481" cy="28324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7108614" y="359958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127663" y="632588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649423" y="552515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39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68" grpId="0" animBg="1"/>
      <p:bldP spid="1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573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형제 검정 자식 모두 검정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17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6"/>
            <a:ext cx="8343879" cy="2517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CASE A -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형제가 검정이고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형제의 양쪽 자식 모두 검정인 경우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 노드만 빨강으로 덧칠하고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검정 가중치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을 부모에게 전달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처리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삭제하려는 노드가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 그 자리를 대체하는 노드는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NIL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NIL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노드가 이중 흑색 노드가 되었으며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는 검정이며 형제의 두 자식 노드도 검정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 노드를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으로 덧칠하고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검정 가중치를 부모에게 전달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(4)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부모가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200" dirty="0"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노드라면 검정으로 덧칠하고 끝나지만</a:t>
            </a:r>
            <a:r>
              <a:rPr lang="en-US" altLang="ko-KR" sz="1200" dirty="0" smtClean="0"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부모 역시 검정 노드이기 때문에 다시 이중 흑색 노드 위반</a:t>
            </a:r>
            <a:endParaRPr lang="en-US" altLang="ko-KR" sz="1200" dirty="0" smtClean="0"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latin typeface="Cambria"/>
                <a:ea typeface="맑은 고딕" panose="020B0503020000020004" pitchFamily="50" charset="-127"/>
              </a:rPr>
              <a:t>(5) 4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의 형제가 검정이고 그 두 자식 또한 검정이므로 </a:t>
            </a:r>
            <a:r>
              <a:rPr lang="en-US" altLang="ko-KR" sz="1200" dirty="0" smtClean="0">
                <a:latin typeface="Cambria"/>
                <a:ea typeface="맑은 고딕" panose="020B0503020000020004" pitchFamily="50" charset="-127"/>
              </a:rPr>
              <a:t>CASE 1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에 해당</a:t>
            </a:r>
            <a:r>
              <a:rPr lang="en-US" altLang="ko-KR" sz="1200" dirty="0" smtClean="0"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따라서 형제를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200" dirty="0" smtClean="0">
                <a:latin typeface="Cambria"/>
                <a:ea typeface="맑은 고딕" panose="020B0503020000020004" pitchFamily="50" charset="-127"/>
              </a:rPr>
              <a:t>으로 덧칠하고 검정 가중치를 부모에게 전달</a:t>
            </a:r>
            <a:endParaRPr lang="en-US" altLang="ko-KR" sz="1200" dirty="0" smtClean="0"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750114" y="409100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>
            <a:stCxn id="76" idx="6"/>
            <a:endCxn id="94" idx="0"/>
          </p:cNvCxnSpPr>
          <p:nvPr/>
        </p:nvCxnSpPr>
        <p:spPr>
          <a:xfrm>
            <a:off x="5131114" y="4243407"/>
            <a:ext cx="1153542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6" idx="2"/>
            <a:endCxn id="79" idx="0"/>
          </p:cNvCxnSpPr>
          <p:nvPr/>
        </p:nvCxnSpPr>
        <p:spPr>
          <a:xfrm flipH="1">
            <a:off x="3624430" y="4243407"/>
            <a:ext cx="1125684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33930" y="450444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094156" y="450444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372004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799006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991004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/>
          <p:cNvCxnSpPr>
            <a:stCxn id="94" idx="4"/>
            <a:endCxn id="95" idx="0"/>
          </p:cNvCxnSpPr>
          <p:nvPr/>
        </p:nvCxnSpPr>
        <p:spPr>
          <a:xfrm flipH="1">
            <a:off x="5562504" y="4809240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4" idx="4"/>
            <a:endCxn id="96" idx="0"/>
          </p:cNvCxnSpPr>
          <p:nvPr/>
        </p:nvCxnSpPr>
        <p:spPr>
          <a:xfrm>
            <a:off x="6284656" y="4809240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753004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418006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180006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/>
          <p:cNvCxnSpPr>
            <a:stCxn id="95" idx="4"/>
            <a:endCxn id="97" idx="0"/>
          </p:cNvCxnSpPr>
          <p:nvPr/>
        </p:nvCxnSpPr>
        <p:spPr>
          <a:xfrm flipH="1">
            <a:off x="5181504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5" idx="4"/>
            <a:endCxn id="105" idx="0"/>
          </p:cNvCxnSpPr>
          <p:nvPr/>
        </p:nvCxnSpPr>
        <p:spPr>
          <a:xfrm>
            <a:off x="5562504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4"/>
            <a:endCxn id="106" idx="0"/>
          </p:cNvCxnSpPr>
          <p:nvPr/>
        </p:nvCxnSpPr>
        <p:spPr>
          <a:xfrm flipH="1">
            <a:off x="6608506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6" idx="4"/>
            <a:endCxn id="107" idx="0"/>
          </p:cNvCxnSpPr>
          <p:nvPr/>
        </p:nvCxnSpPr>
        <p:spPr>
          <a:xfrm>
            <a:off x="6989506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2710759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137761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2329759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0" name="직선 화살표 연결선 129"/>
          <p:cNvCxnSpPr>
            <a:stCxn id="79" idx="4"/>
            <a:endCxn id="127" idx="0"/>
          </p:cNvCxnSpPr>
          <p:nvPr/>
        </p:nvCxnSpPr>
        <p:spPr>
          <a:xfrm flipH="1">
            <a:off x="2901259" y="4809240"/>
            <a:ext cx="72317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79" idx="4"/>
            <a:endCxn id="128" idx="0"/>
          </p:cNvCxnSpPr>
          <p:nvPr/>
        </p:nvCxnSpPr>
        <p:spPr>
          <a:xfrm>
            <a:off x="3624430" y="4809240"/>
            <a:ext cx="70383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3091759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756761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518761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7" name="직선 화살표 연결선 136"/>
          <p:cNvCxnSpPr>
            <a:stCxn id="127" idx="4"/>
            <a:endCxn id="129" idx="0"/>
          </p:cNvCxnSpPr>
          <p:nvPr/>
        </p:nvCxnSpPr>
        <p:spPr>
          <a:xfrm flipH="1">
            <a:off x="2520259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27" idx="4"/>
            <a:endCxn id="133" idx="0"/>
          </p:cNvCxnSpPr>
          <p:nvPr/>
        </p:nvCxnSpPr>
        <p:spPr>
          <a:xfrm>
            <a:off x="2901259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128" idx="4"/>
            <a:endCxn id="135" idx="0"/>
          </p:cNvCxnSpPr>
          <p:nvPr/>
        </p:nvCxnSpPr>
        <p:spPr>
          <a:xfrm flipH="1">
            <a:off x="3947261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28" idx="4"/>
            <a:endCxn id="136" idx="0"/>
          </p:cNvCxnSpPr>
          <p:nvPr/>
        </p:nvCxnSpPr>
        <p:spPr>
          <a:xfrm>
            <a:off x="4328261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2666470" y="5172293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/>
          <p:cNvSpPr/>
          <p:nvPr/>
        </p:nvSpPr>
        <p:spPr>
          <a:xfrm>
            <a:off x="2710759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483516" y="556719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198" name="타원 197"/>
          <p:cNvSpPr/>
          <p:nvPr/>
        </p:nvSpPr>
        <p:spPr>
          <a:xfrm>
            <a:off x="4145027" y="5208692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9" name="아래로 구부러진 화살표 198"/>
          <p:cNvSpPr/>
          <p:nvPr/>
        </p:nvSpPr>
        <p:spPr>
          <a:xfrm rot="19121788">
            <a:off x="2298563" y="4379071"/>
            <a:ext cx="1219200" cy="497591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8163" y="4524136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검정 </a:t>
            </a:r>
            <a:r>
              <a:rPr lang="en-US" altLang="ko-KR" sz="1400" dirty="0" smtClean="0"/>
              <a:t>+1</a:t>
            </a:r>
            <a:endParaRPr lang="ko-KR" altLang="en-US" sz="1400" dirty="0"/>
          </a:p>
        </p:txBody>
      </p:sp>
      <p:sp>
        <p:nvSpPr>
          <p:cNvPr id="201" name="타원 200"/>
          <p:cNvSpPr/>
          <p:nvPr/>
        </p:nvSpPr>
        <p:spPr>
          <a:xfrm>
            <a:off x="6094156" y="4504440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4 -0.00069 L 0.13077 -0.1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8" y="-76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0023 L 0.12964 -0.04237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4" y="-21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41E-7 1.48148E-6 L 0.12484 -0.056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4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3" grpId="0" animBg="1"/>
      <p:bldP spid="195" grpId="0" animBg="1"/>
      <p:bldP spid="196" grpId="0" animBg="1"/>
      <p:bldP spid="197" grpId="0"/>
      <p:bldP spid="197" grpId="1"/>
      <p:bldP spid="198" grpId="0" animBg="1"/>
      <p:bldP spid="199" grpId="0" animBg="1"/>
      <p:bldP spid="199" grpId="1" animBg="1"/>
      <p:bldP spid="14" grpId="0"/>
      <p:bldP spid="14" grpId="1"/>
      <p:bldP spid="2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81963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형제 검정 오른 자식 빨강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(1/2)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18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5"/>
            <a:ext cx="8343879" cy="2669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CASE B –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형제가 검정이고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형제의 오른쪽 자식이 </a:t>
            </a:r>
            <a:r>
              <a:rPr lang="ko-KR" altLang="en-US" sz="14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부모 노드 색을 형제에게 복사하고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노드와 형제 노드의 오른쪽 자식을 검정으로 덧칠한 뒤 부모 노드를 기준으로 좌회전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처리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삭제하려는 노드가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‘4’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 그 자리를 대체하는 노드는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NIL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NIL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형제의 오른쪽 자식이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이므로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‘6’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의 검정을 형제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‘8’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에 복사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‘6’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과 형제 노드의 오른쪽 자식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‘9’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검정으로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750114" y="409100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>
            <a:stCxn id="42" idx="6"/>
            <a:endCxn id="46" idx="0"/>
          </p:cNvCxnSpPr>
          <p:nvPr/>
        </p:nvCxnSpPr>
        <p:spPr>
          <a:xfrm>
            <a:off x="5131114" y="4243407"/>
            <a:ext cx="1153542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2"/>
            <a:endCxn id="45" idx="0"/>
          </p:cNvCxnSpPr>
          <p:nvPr/>
        </p:nvCxnSpPr>
        <p:spPr>
          <a:xfrm flipH="1">
            <a:off x="3624430" y="4243407"/>
            <a:ext cx="1125684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433930" y="450444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094156" y="450444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72004" y="5208692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799006" y="5208692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991004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>
            <a:stCxn id="46" idx="4"/>
            <a:endCxn id="47" idx="0"/>
          </p:cNvCxnSpPr>
          <p:nvPr/>
        </p:nvCxnSpPr>
        <p:spPr>
          <a:xfrm flipH="1">
            <a:off x="5562504" y="4809240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6" idx="4"/>
            <a:endCxn id="48" idx="0"/>
          </p:cNvCxnSpPr>
          <p:nvPr/>
        </p:nvCxnSpPr>
        <p:spPr>
          <a:xfrm>
            <a:off x="6284656" y="4809240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753004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18006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180006" y="589789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47" idx="4"/>
            <a:endCxn id="49" idx="0"/>
          </p:cNvCxnSpPr>
          <p:nvPr/>
        </p:nvCxnSpPr>
        <p:spPr>
          <a:xfrm flipH="1">
            <a:off x="5181504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7" idx="4"/>
            <a:endCxn id="52" idx="0"/>
          </p:cNvCxnSpPr>
          <p:nvPr/>
        </p:nvCxnSpPr>
        <p:spPr>
          <a:xfrm>
            <a:off x="5562504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8" idx="4"/>
            <a:endCxn id="53" idx="0"/>
          </p:cNvCxnSpPr>
          <p:nvPr/>
        </p:nvCxnSpPr>
        <p:spPr>
          <a:xfrm flipH="1">
            <a:off x="6608506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8" idx="4"/>
            <a:endCxn id="54" idx="0"/>
          </p:cNvCxnSpPr>
          <p:nvPr/>
        </p:nvCxnSpPr>
        <p:spPr>
          <a:xfrm>
            <a:off x="6989506" y="5513492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137761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/>
          <p:cNvCxnSpPr>
            <a:stCxn id="45" idx="4"/>
            <a:endCxn id="72" idx="0"/>
          </p:cNvCxnSpPr>
          <p:nvPr/>
        </p:nvCxnSpPr>
        <p:spPr>
          <a:xfrm flipH="1">
            <a:off x="2908163" y="4809240"/>
            <a:ext cx="716267" cy="407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4"/>
            <a:endCxn id="60" idx="0"/>
          </p:cNvCxnSpPr>
          <p:nvPr/>
        </p:nvCxnSpPr>
        <p:spPr>
          <a:xfrm>
            <a:off x="3624430" y="4809240"/>
            <a:ext cx="70383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380587" y="4467612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717663" y="521713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094156" y="450444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05702" y="490884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3439346" y="451012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804939" y="520869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7" name="아래로 구부러진 화살표 86"/>
          <p:cNvSpPr/>
          <p:nvPr/>
        </p:nvSpPr>
        <p:spPr>
          <a:xfrm rot="864567">
            <a:off x="5213220" y="3778112"/>
            <a:ext cx="1219200" cy="497591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17179" y="39879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색상 복사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0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1" grpId="0" animBg="1"/>
      <p:bldP spid="72" grpId="0" animBg="1"/>
      <p:bldP spid="84" grpId="0"/>
      <p:bldP spid="85" grpId="0" animBg="1"/>
      <p:bldP spid="86" grpId="0" animBg="1"/>
      <p:bldP spid="87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1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26155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이진 탐색 트리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1.1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이진 탐색 트리의 개요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044256" y="29073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19283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898456" y="3821765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6792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1938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1612456" y="512202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특정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값에 대해 삽입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삭제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탐색이 가능한 자료구조 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“Binary Search Tree”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자신의 왼쪽 서브트리에는 현재 노드보다 작은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오른쪽 서브트리에는 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값으로 형성되는 구조의 트리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위와 같은 특성으로 중위 순회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(inorder traversal)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통해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오름차순으로 정렬된 순서로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Key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값 획득 가능하다는 장점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최적의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(a)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O(log n)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이지만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최악의 경우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(b)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같이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O(h =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트리의 높이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4" name="직선 연결선 3"/>
          <p:cNvCxnSpPr>
            <a:stCxn id="2" idx="2"/>
            <a:endCxn id="96" idx="0"/>
          </p:cNvCxnSpPr>
          <p:nvPr/>
        </p:nvCxnSpPr>
        <p:spPr>
          <a:xfrm flipH="1">
            <a:off x="636783" y="3174065"/>
            <a:ext cx="1407473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" idx="6"/>
            <a:endCxn id="97" idx="0"/>
          </p:cNvCxnSpPr>
          <p:nvPr/>
        </p:nvCxnSpPr>
        <p:spPr>
          <a:xfrm>
            <a:off x="2679256" y="3174065"/>
            <a:ext cx="15367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3" idx="0"/>
            <a:endCxn id="96" idx="4"/>
          </p:cNvCxnSpPr>
          <p:nvPr/>
        </p:nvCxnSpPr>
        <p:spPr>
          <a:xfrm flipH="1" flipV="1">
            <a:off x="636783" y="4355165"/>
            <a:ext cx="1293173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7" idx="4"/>
            <a:endCxn id="101" idx="0"/>
          </p:cNvCxnSpPr>
          <p:nvPr/>
        </p:nvCxnSpPr>
        <p:spPr>
          <a:xfrm flipH="1">
            <a:off x="2996756" y="4355165"/>
            <a:ext cx="12192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4"/>
            <a:endCxn id="102" idx="0"/>
          </p:cNvCxnSpPr>
          <p:nvPr/>
        </p:nvCxnSpPr>
        <p:spPr>
          <a:xfrm>
            <a:off x="4215956" y="4355165"/>
            <a:ext cx="1295400" cy="766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/>
          <p:cNvSpPr/>
          <p:nvPr/>
        </p:nvSpPr>
        <p:spPr>
          <a:xfrm>
            <a:off x="5636909" y="29010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6406139" y="3543300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24409" y="419890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037209" y="4871739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862708" y="5491877"/>
            <a:ext cx="635000" cy="533400"/>
          </a:xfrm>
          <a:prstGeom prst="ellipse">
            <a:avLst/>
          </a:prstGeom>
          <a:solidFill>
            <a:srgbClr val="F5FD8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0" idx="5"/>
            <a:endCxn id="111" idx="1"/>
          </p:cNvCxnSpPr>
          <p:nvPr/>
        </p:nvCxnSpPr>
        <p:spPr>
          <a:xfrm>
            <a:off x="6178915" y="3356362"/>
            <a:ext cx="320218" cy="265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1" idx="5"/>
            <a:endCxn id="112" idx="1"/>
          </p:cNvCxnSpPr>
          <p:nvPr/>
        </p:nvCxnSpPr>
        <p:spPr>
          <a:xfrm>
            <a:off x="6948145" y="3998585"/>
            <a:ext cx="369258" cy="278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2" idx="5"/>
            <a:endCxn id="113" idx="1"/>
          </p:cNvCxnSpPr>
          <p:nvPr/>
        </p:nvCxnSpPr>
        <p:spPr>
          <a:xfrm>
            <a:off x="7766415" y="4654194"/>
            <a:ext cx="363788" cy="295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3" idx="5"/>
            <a:endCxn id="114" idx="1"/>
          </p:cNvCxnSpPr>
          <p:nvPr/>
        </p:nvCxnSpPr>
        <p:spPr>
          <a:xfrm>
            <a:off x="8579215" y="5327024"/>
            <a:ext cx="376487" cy="24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8884" y="6025277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운이 좋은 이진 탐색 트리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339024" y="6025276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운이 나쁜 사향 트리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24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타원 85"/>
          <p:cNvSpPr/>
          <p:nvPr/>
        </p:nvSpPr>
        <p:spPr>
          <a:xfrm>
            <a:off x="3830672" y="383720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77966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형제 검정 오른 자식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빨강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(2/2)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12700"/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19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5"/>
            <a:ext cx="8343879" cy="2669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4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 노드를 기준으로 좌회전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245170" y="271952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화살표 연결선 43"/>
          <p:cNvCxnSpPr>
            <a:stCxn id="42" idx="2"/>
            <a:endCxn id="45" idx="0"/>
          </p:cNvCxnSpPr>
          <p:nvPr/>
        </p:nvCxnSpPr>
        <p:spPr>
          <a:xfrm flipH="1">
            <a:off x="1119486" y="2871920"/>
            <a:ext cx="1125684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928986" y="313295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119889" y="313295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88223" y="4008458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7223" y="469765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46" idx="4"/>
          </p:cNvCxnSpPr>
          <p:nvPr/>
        </p:nvCxnSpPr>
        <p:spPr>
          <a:xfrm>
            <a:off x="3310389" y="3437754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469223" y="469765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43739" y="452640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205739" y="4526407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47" idx="4"/>
            <a:endCxn id="49" idx="0"/>
          </p:cNvCxnSpPr>
          <p:nvPr/>
        </p:nvCxnSpPr>
        <p:spPr>
          <a:xfrm flipH="1">
            <a:off x="1897723" y="4313258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7" idx="4"/>
            <a:endCxn id="52" idx="0"/>
          </p:cNvCxnSpPr>
          <p:nvPr/>
        </p:nvCxnSpPr>
        <p:spPr>
          <a:xfrm>
            <a:off x="2278723" y="4313258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53" idx="0"/>
          </p:cNvCxnSpPr>
          <p:nvPr/>
        </p:nvCxnSpPr>
        <p:spPr>
          <a:xfrm flipH="1">
            <a:off x="3634239" y="4142006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4" idx="0"/>
          </p:cNvCxnSpPr>
          <p:nvPr/>
        </p:nvCxnSpPr>
        <p:spPr>
          <a:xfrm>
            <a:off x="4015239" y="4142006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3119889" y="313295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743" y="34396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34402" y="313863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4297" y="2640272"/>
            <a:ext cx="2332184" cy="10763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69912" y="3934816"/>
            <a:ext cx="1386569" cy="11412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062393" y="2640272"/>
            <a:ext cx="1789006" cy="243582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289744" y="333702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140044" y="264074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67" idx="4"/>
            <a:endCxn id="66" idx="0"/>
          </p:cNvCxnSpPr>
          <p:nvPr/>
        </p:nvCxnSpPr>
        <p:spPr>
          <a:xfrm>
            <a:off x="7330544" y="2945543"/>
            <a:ext cx="1149700" cy="39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7741857" y="406000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885827" y="406000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3" name="직선 화살표 연결선 72"/>
          <p:cNvCxnSpPr>
            <a:stCxn id="66" idx="4"/>
            <a:endCxn id="69" idx="0"/>
          </p:cNvCxnSpPr>
          <p:nvPr/>
        </p:nvCxnSpPr>
        <p:spPr>
          <a:xfrm flipH="1">
            <a:off x="7932357" y="3641822"/>
            <a:ext cx="547887" cy="41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6" idx="4"/>
            <a:endCxn id="70" idx="0"/>
          </p:cNvCxnSpPr>
          <p:nvPr/>
        </p:nvCxnSpPr>
        <p:spPr>
          <a:xfrm>
            <a:off x="8480244" y="3641822"/>
            <a:ext cx="596083" cy="41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140044" y="264074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054962" y="3337022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>
            <a:stCxn id="76" idx="4"/>
            <a:endCxn id="78" idx="0"/>
          </p:cNvCxnSpPr>
          <p:nvPr/>
        </p:nvCxnSpPr>
        <p:spPr>
          <a:xfrm flipH="1">
            <a:off x="5758435" y="3641822"/>
            <a:ext cx="487027" cy="41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5567935" y="4060009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>
            <a:stCxn id="75" idx="4"/>
            <a:endCxn id="76" idx="0"/>
          </p:cNvCxnSpPr>
          <p:nvPr/>
        </p:nvCxnSpPr>
        <p:spPr>
          <a:xfrm flipH="1">
            <a:off x="6245462" y="2945543"/>
            <a:ext cx="1085082" cy="391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6597887" y="4060009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6213595" y="472834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975595" y="4728344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화살표 연결선 92"/>
          <p:cNvCxnSpPr>
            <a:stCxn id="90" idx="4"/>
            <a:endCxn id="91" idx="0"/>
          </p:cNvCxnSpPr>
          <p:nvPr/>
        </p:nvCxnSpPr>
        <p:spPr>
          <a:xfrm flipH="1">
            <a:off x="6404095" y="4364809"/>
            <a:ext cx="384292" cy="36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90" idx="4"/>
            <a:endCxn id="92" idx="0"/>
          </p:cNvCxnSpPr>
          <p:nvPr/>
        </p:nvCxnSpPr>
        <p:spPr>
          <a:xfrm>
            <a:off x="6788387" y="4364809"/>
            <a:ext cx="377708" cy="363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6" idx="4"/>
            <a:endCxn id="90" idx="0"/>
          </p:cNvCxnSpPr>
          <p:nvPr/>
        </p:nvCxnSpPr>
        <p:spPr>
          <a:xfrm>
            <a:off x="6245462" y="3641822"/>
            <a:ext cx="542925" cy="418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4088" y="440180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11" y="2006669"/>
            <a:ext cx="1209413" cy="12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58508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형제 검정 왼 자식 빨강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(1/2)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20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5"/>
            <a:ext cx="8343879" cy="2669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CASE C –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이중 흑색 노드의 형제가 검정이고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형제의 왼쪽 자식이 </a:t>
            </a:r>
            <a:r>
              <a:rPr lang="ko-KR" altLang="en-US" sz="1400" dirty="0" smtClean="0">
                <a:solidFill>
                  <a:srgbClr val="FF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인 경우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 노드를 빨강으로 덧칠하고 형제 노드의 왼쪽 자식을 검정으로 덧칠한 후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형제 노드를 기준으로 우회전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처리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삭제하려는 노드가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‘2’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</a:rPr>
              <a:t>인 경우 그 자리를 대체하는 노드는 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</a:rPr>
              <a:t>NIL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노드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이중 흑색 노드의 형제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‘5’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Cambria"/>
              </a:rPr>
              <a:t>빨강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으로 덧칠하고 왼쪽 자식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‘3’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을 검정으로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</a:rPr>
              <a:t>덧칠</a:t>
            </a: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706066" y="327660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stCxn id="34" idx="6"/>
            <a:endCxn id="38" idx="0"/>
          </p:cNvCxnSpPr>
          <p:nvPr/>
        </p:nvCxnSpPr>
        <p:spPr>
          <a:xfrm>
            <a:off x="5087066" y="3429000"/>
            <a:ext cx="1153542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  <a:endCxn id="37" idx="0"/>
          </p:cNvCxnSpPr>
          <p:nvPr/>
        </p:nvCxnSpPr>
        <p:spPr>
          <a:xfrm flipH="1">
            <a:off x="3580382" y="3429000"/>
            <a:ext cx="1125684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389882" y="3690033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050108" y="369003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27956" y="4394285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54958" y="4394285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946956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>
            <a:stCxn id="38" idx="4"/>
            <a:endCxn id="39" idx="0"/>
          </p:cNvCxnSpPr>
          <p:nvPr/>
        </p:nvCxnSpPr>
        <p:spPr>
          <a:xfrm flipH="1">
            <a:off x="5518456" y="3994833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4"/>
            <a:endCxn id="40" idx="0"/>
          </p:cNvCxnSpPr>
          <p:nvPr/>
        </p:nvCxnSpPr>
        <p:spPr>
          <a:xfrm>
            <a:off x="6240608" y="3994833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708956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373958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135958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>
            <a:stCxn id="39" idx="4"/>
            <a:endCxn id="41" idx="0"/>
          </p:cNvCxnSpPr>
          <p:nvPr/>
        </p:nvCxnSpPr>
        <p:spPr>
          <a:xfrm flipH="1">
            <a:off x="5137456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9" idx="4"/>
            <a:endCxn id="64" idx="0"/>
          </p:cNvCxnSpPr>
          <p:nvPr/>
        </p:nvCxnSpPr>
        <p:spPr>
          <a:xfrm>
            <a:off x="5518456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0" idx="4"/>
            <a:endCxn id="65" idx="0"/>
          </p:cNvCxnSpPr>
          <p:nvPr/>
        </p:nvCxnSpPr>
        <p:spPr>
          <a:xfrm flipH="1">
            <a:off x="6564458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0" idx="4"/>
            <a:endCxn id="66" idx="0"/>
          </p:cNvCxnSpPr>
          <p:nvPr/>
        </p:nvCxnSpPr>
        <p:spPr>
          <a:xfrm>
            <a:off x="6945458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2666711" y="43942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093713" y="43942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2285711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>
            <a:stCxn id="37" idx="4"/>
            <a:endCxn id="73" idx="0"/>
          </p:cNvCxnSpPr>
          <p:nvPr/>
        </p:nvCxnSpPr>
        <p:spPr>
          <a:xfrm flipH="1">
            <a:off x="2857211" y="3994833"/>
            <a:ext cx="72317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7" idx="4"/>
            <a:endCxn id="74" idx="0"/>
          </p:cNvCxnSpPr>
          <p:nvPr/>
        </p:nvCxnSpPr>
        <p:spPr>
          <a:xfrm>
            <a:off x="3580382" y="3994833"/>
            <a:ext cx="70383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11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712713" y="5083486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474713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/>
          <p:cNvCxnSpPr>
            <a:stCxn id="73" idx="4"/>
            <a:endCxn id="75" idx="0"/>
          </p:cNvCxnSpPr>
          <p:nvPr/>
        </p:nvCxnSpPr>
        <p:spPr>
          <a:xfrm flipH="1">
            <a:off x="2476211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3" idx="4"/>
            <a:endCxn id="78" idx="0"/>
          </p:cNvCxnSpPr>
          <p:nvPr/>
        </p:nvCxnSpPr>
        <p:spPr>
          <a:xfrm>
            <a:off x="2857211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4" idx="4"/>
            <a:endCxn id="79" idx="0"/>
          </p:cNvCxnSpPr>
          <p:nvPr/>
        </p:nvCxnSpPr>
        <p:spPr>
          <a:xfrm flipH="1">
            <a:off x="3903213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4" idx="4"/>
            <a:endCxn id="80" idx="0"/>
          </p:cNvCxnSpPr>
          <p:nvPr/>
        </p:nvCxnSpPr>
        <p:spPr>
          <a:xfrm>
            <a:off x="4284213" y="46990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4100979" y="43942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050108" y="369003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327706" y="578773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089706" y="5787738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4" name="직선 화살표 연결선 103"/>
          <p:cNvCxnSpPr>
            <a:stCxn id="79" idx="4"/>
            <a:endCxn id="102" idx="0"/>
          </p:cNvCxnSpPr>
          <p:nvPr/>
        </p:nvCxnSpPr>
        <p:spPr>
          <a:xfrm flipH="1">
            <a:off x="3518206" y="5388286"/>
            <a:ext cx="385007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79" idx="4"/>
            <a:endCxn id="103" idx="0"/>
          </p:cNvCxnSpPr>
          <p:nvPr/>
        </p:nvCxnSpPr>
        <p:spPr>
          <a:xfrm>
            <a:off x="3903213" y="5388286"/>
            <a:ext cx="376993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2614352" y="4357885"/>
            <a:ext cx="485717" cy="377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2666711" y="43942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31301" y="473548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109" name="타원 108"/>
          <p:cNvSpPr/>
          <p:nvPr/>
        </p:nvSpPr>
        <p:spPr>
          <a:xfrm>
            <a:off x="4108756" y="4394284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714876" y="50834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106" grpId="0" animBg="1"/>
      <p:bldP spid="107" grpId="0" animBg="1"/>
      <p:bldP spid="108" grpId="0"/>
      <p:bldP spid="109" grpId="0" animBg="1"/>
      <p:bldP spid="1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73041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3.3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이중 흑색 노드의 처리 </a:t>
            </a:r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– </a:t>
            </a:r>
            <a:r>
              <a:rPr lang="ko-KR" altLang="en-US" sz="2000" b="1" spc="45" dirty="0">
                <a:solidFill>
                  <a:srgbClr val="003A70"/>
                </a:solidFill>
                <a:latin typeface="Arial"/>
                <a:cs typeface="Arial"/>
              </a:rPr>
              <a:t>형제 검정 왼 자식 빨강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(2/2</a:t>
            </a:r>
            <a:r>
              <a:rPr lang="en-US" altLang="ko-KR" sz="2000" b="1" spc="45" dirty="0">
                <a:solidFill>
                  <a:srgbClr val="003A70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12700"/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21</a:t>
            </a:r>
            <a:endParaRPr spc="45" dirty="0"/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1028720" y="1188575"/>
            <a:ext cx="8343879" cy="2669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(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</a:rPr>
              <a:t>3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형제 노드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</a:rPr>
              <a:t>‘5’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</a:rPr>
              <a:t>를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</a:rPr>
              <a:t> 기준으로 우회전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 smtClean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endParaRPr lang="en-US" altLang="ko-KR" sz="1200" dirty="0">
              <a:solidFill>
                <a:sysClr val="windowText" lastClr="000000"/>
              </a:solidFill>
              <a:latin typeface="Cambria"/>
            </a:endParaRPr>
          </a:p>
          <a:p>
            <a:pPr lvl="1">
              <a:defRPr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</a:rPr>
              <a:t>이중 흑색 노드는 여전히 남아 있지만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</a:rPr>
              <a:t>형제 노드가 검정이고 형제 노드의 오른쪽 자식 노드가 </a:t>
            </a:r>
            <a:r>
              <a:rPr lang="ko-KR" altLang="en-US" sz="1600" dirty="0" smtClean="0">
                <a:solidFill>
                  <a:srgbClr val="FF0000"/>
                </a:solidFill>
                <a:latin typeface="Cambria"/>
              </a:rPr>
              <a:t>빨강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</a:rPr>
              <a:t>이므로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</a:rPr>
              <a:t>CASE-B</a:t>
            </a:r>
            <a:r>
              <a:rPr lang="ko-KR" altLang="en-US" sz="1600" dirty="0" err="1" smtClean="0">
                <a:solidFill>
                  <a:sysClr val="windowText" lastClr="000000"/>
                </a:solidFill>
                <a:latin typeface="Cambria"/>
              </a:rPr>
              <a:t>를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</a:rPr>
              <a:t> 통해 해소 가능 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60899" y="1905000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>
            <a:stCxn id="34" idx="6"/>
            <a:endCxn id="38" idx="0"/>
          </p:cNvCxnSpPr>
          <p:nvPr/>
        </p:nvCxnSpPr>
        <p:spPr>
          <a:xfrm>
            <a:off x="5041899" y="2057400"/>
            <a:ext cx="1153542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2"/>
            <a:endCxn id="37" idx="0"/>
          </p:cNvCxnSpPr>
          <p:nvPr/>
        </p:nvCxnSpPr>
        <p:spPr>
          <a:xfrm flipH="1">
            <a:off x="3535215" y="2057400"/>
            <a:ext cx="1125684" cy="261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3344715" y="2318433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004941" y="231843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282789" y="3022685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09791" y="3022685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901789" y="37118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>
            <a:stCxn id="38" idx="4"/>
            <a:endCxn id="39" idx="0"/>
          </p:cNvCxnSpPr>
          <p:nvPr/>
        </p:nvCxnSpPr>
        <p:spPr>
          <a:xfrm flipH="1">
            <a:off x="5473289" y="2623233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8" idx="4"/>
            <a:endCxn id="40" idx="0"/>
          </p:cNvCxnSpPr>
          <p:nvPr/>
        </p:nvCxnSpPr>
        <p:spPr>
          <a:xfrm>
            <a:off x="6195441" y="2623233"/>
            <a:ext cx="704850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663789" y="37118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328791" y="37118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90791" y="3711886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>
            <a:stCxn id="39" idx="4"/>
            <a:endCxn id="41" idx="0"/>
          </p:cNvCxnSpPr>
          <p:nvPr/>
        </p:nvCxnSpPr>
        <p:spPr>
          <a:xfrm flipH="1">
            <a:off x="5092289" y="33274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9" idx="4"/>
            <a:endCxn id="64" idx="0"/>
          </p:cNvCxnSpPr>
          <p:nvPr/>
        </p:nvCxnSpPr>
        <p:spPr>
          <a:xfrm>
            <a:off x="5473289" y="33274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0" idx="4"/>
            <a:endCxn id="65" idx="0"/>
          </p:cNvCxnSpPr>
          <p:nvPr/>
        </p:nvCxnSpPr>
        <p:spPr>
          <a:xfrm flipH="1">
            <a:off x="6519291" y="33274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0" idx="4"/>
            <a:endCxn id="66" idx="0"/>
          </p:cNvCxnSpPr>
          <p:nvPr/>
        </p:nvCxnSpPr>
        <p:spPr>
          <a:xfrm>
            <a:off x="6900291" y="3327485"/>
            <a:ext cx="381000" cy="38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2621544" y="30226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90522" y="3705786"/>
            <a:ext cx="3810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/>
          <p:cNvCxnSpPr>
            <a:stCxn id="37" idx="4"/>
            <a:endCxn id="73" idx="0"/>
          </p:cNvCxnSpPr>
          <p:nvPr/>
        </p:nvCxnSpPr>
        <p:spPr>
          <a:xfrm flipH="1">
            <a:off x="2812044" y="2623233"/>
            <a:ext cx="723171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7" idx="4"/>
            <a:endCxn id="79" idx="0"/>
          </p:cNvCxnSpPr>
          <p:nvPr/>
        </p:nvCxnSpPr>
        <p:spPr>
          <a:xfrm>
            <a:off x="3535215" y="2623233"/>
            <a:ext cx="722152" cy="399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4066867" y="30226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1" name="직선 화살표 연결선 90"/>
          <p:cNvCxnSpPr>
            <a:stCxn id="79" idx="4"/>
            <a:endCxn id="74" idx="0"/>
          </p:cNvCxnSpPr>
          <p:nvPr/>
        </p:nvCxnSpPr>
        <p:spPr>
          <a:xfrm>
            <a:off x="4257367" y="3327485"/>
            <a:ext cx="323655" cy="378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6004941" y="231843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705791" y="3715573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4" name="직선 화살표 연결선 103"/>
          <p:cNvCxnSpPr>
            <a:stCxn id="79" idx="4"/>
            <a:endCxn id="102" idx="0"/>
          </p:cNvCxnSpPr>
          <p:nvPr/>
        </p:nvCxnSpPr>
        <p:spPr>
          <a:xfrm flipH="1">
            <a:off x="3896291" y="3327485"/>
            <a:ext cx="361076" cy="388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2621544" y="3022685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86134" y="336388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이중 흑색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4024307" y="4408461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786307" y="4408461"/>
            <a:ext cx="381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N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74" idx="4"/>
            <a:endCxn id="60" idx="0"/>
          </p:cNvCxnSpPr>
          <p:nvPr/>
        </p:nvCxnSpPr>
        <p:spPr>
          <a:xfrm flipH="1">
            <a:off x="4214807" y="4010586"/>
            <a:ext cx="366215" cy="39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74" idx="4"/>
            <a:endCxn id="62" idx="0"/>
          </p:cNvCxnSpPr>
          <p:nvPr/>
        </p:nvCxnSpPr>
        <p:spPr>
          <a:xfrm>
            <a:off x="4581022" y="4010586"/>
            <a:ext cx="395785" cy="397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9" y="3741454"/>
            <a:ext cx="1638814" cy="16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5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 smtClean="0"/>
              <a:t>20</a:t>
            </a:r>
            <a:endParaRPr spc="45" dirty="0"/>
          </a:p>
        </p:txBody>
      </p:sp>
      <p:sp>
        <p:nvSpPr>
          <p:cNvPr id="23" name="object 10"/>
          <p:cNvSpPr txBox="1"/>
          <p:nvPr/>
        </p:nvSpPr>
        <p:spPr>
          <a:xfrm>
            <a:off x="3391663" y="2895600"/>
            <a:ext cx="317347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altLang="ko-KR" sz="8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Q &amp; A</a:t>
            </a:r>
            <a:endParaRPr sz="8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  <p:sp>
        <p:nvSpPr>
          <p:cNvPr id="25" name="object 3"/>
          <p:cNvSpPr txBox="1"/>
          <p:nvPr/>
        </p:nvSpPr>
        <p:spPr>
          <a:xfrm>
            <a:off x="146608" y="152400"/>
            <a:ext cx="137739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Algorithm Study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이진 탐색 트리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균형 이진 트리</a:t>
            </a:r>
            <a:r>
              <a:rPr lang="en-US" altLang="ko-KR" sz="2000" b="1" spc="-120" dirty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 </a:t>
            </a:r>
            <a:r>
              <a:rPr lang="en-US" altLang="ko-KR" sz="2000" b="1" spc="-120" dirty="0" smtClean="0">
                <a:solidFill>
                  <a:srgbClr val="004685"/>
                </a:solidFill>
                <a:latin typeface="Malgun Gothic"/>
                <a:cs typeface="Malgun Gothic"/>
                <a:sym typeface="Wingdings" panose="05000000000000000000" pitchFamily="2" charset="2"/>
              </a:rPr>
              <a:t> </a:t>
            </a:r>
            <a:r>
              <a:rPr lang="ko-KR" altLang="en-US" sz="2000" b="1" spc="-120" dirty="0" smtClean="0">
                <a:solidFill>
                  <a:srgbClr val="004685"/>
                </a:solidFill>
                <a:latin typeface="Malgun Gothic"/>
                <a:cs typeface="Malgun Gothic"/>
              </a:rPr>
              <a:t>레드 블랙 트리</a:t>
            </a:r>
            <a:endParaRPr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64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2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1251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2.1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조건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1028720" y="1188576"/>
            <a:ext cx="8343879" cy="4678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Root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노드의 색깔은 항상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반드시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External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노드는 검정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Internal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</a:t>
            </a:r>
            <a:r>
              <a:rPr lang="en-US" altLang="ko-KR" sz="16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노드의 자식은 무조건 검정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빨강 노드 연속으로 나오기 없기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Depth Property :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모든 잎 노드에 대해 검정에 대한 깊이는 동일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==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루트 노드에서 잎 노드까지 가는 경로에서 만나는 검정 노드의 개수는 모두 동일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endParaRPr lang="en-US" altLang="ko-KR" sz="1600" dirty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6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삽입되는 노드의 색은 루트를 제외하고 모두 빨강</a:t>
            </a:r>
            <a:endParaRPr lang="en-US" altLang="ko-KR" sz="16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1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삭제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8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399" y="6580733"/>
            <a:ext cx="23566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3</a:t>
            </a:r>
            <a:endParaRPr spc="45" dirty="0"/>
          </a:p>
        </p:txBody>
      </p:sp>
      <p:pic>
        <p:nvPicPr>
          <p:cNvPr id="1026" name="Picture 2" descr="kakao emoticon 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07" y="120014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bject 10"/>
          <p:cNvSpPr txBox="1"/>
          <p:nvPr/>
        </p:nvSpPr>
        <p:spPr>
          <a:xfrm>
            <a:off x="1159232" y="3200400"/>
            <a:ext cx="76200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ko-KR" altLang="en-US" sz="6000" b="1" spc="-105" dirty="0" smtClean="0">
                <a:solidFill>
                  <a:schemeClr val="tx2">
                    <a:lumMod val="75000"/>
                  </a:schemeClr>
                </a:solidFill>
                <a:latin typeface="Malgun Gothic"/>
                <a:cs typeface="Malgun Gothic"/>
              </a:rPr>
              <a:t>레드 블랙의 트리 삽입</a:t>
            </a:r>
            <a:endParaRPr sz="6000" dirty="0">
              <a:solidFill>
                <a:schemeClr val="tx2">
                  <a:lumMod val="75000"/>
                </a:schemeClr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48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4</a:t>
            </a:r>
            <a:endParaRPr spc="45" dirty="0"/>
          </a:p>
        </p:txBody>
      </p:sp>
      <p:sp>
        <p:nvSpPr>
          <p:cNvPr id="46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591" y="6381750"/>
            <a:ext cx="1409700" cy="476250"/>
          </a:xfrm>
          <a:prstGeom prst="rect">
            <a:avLst/>
          </a:prstGeom>
        </p:spPr>
      </p:pic>
      <p:sp>
        <p:nvSpPr>
          <p:cNvPr id="124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2.2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ko-KR" altLang="en-US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레드 블랙 트리의 삽입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37391" y="1474263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64978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50291" y="261726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57800" y="3741618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  <a:endCxn id="35" idx="0"/>
          </p:cNvCxnSpPr>
          <p:nvPr/>
        </p:nvCxnSpPr>
        <p:spPr>
          <a:xfrm flipH="1">
            <a:off x="3382478" y="1740963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6" idx="4"/>
            <a:endCxn id="37" idx="0"/>
          </p:cNvCxnSpPr>
          <p:nvPr/>
        </p:nvCxnSpPr>
        <p:spPr>
          <a:xfrm flipH="1">
            <a:off x="5575300" y="3150663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4" idx="6"/>
            <a:endCxn id="36" idx="0"/>
          </p:cNvCxnSpPr>
          <p:nvPr/>
        </p:nvCxnSpPr>
        <p:spPr>
          <a:xfrm>
            <a:off x="5272391" y="1740963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53060" y="3406109"/>
            <a:ext cx="3405491" cy="1104901"/>
            <a:chOff x="4560403" y="3515315"/>
            <a:chExt cx="3405491" cy="1104901"/>
          </a:xfrm>
        </p:grpSpPr>
        <p:sp>
          <p:nvSpPr>
            <p:cNvPr id="9" name="설명선 1 8"/>
            <p:cNvSpPr/>
            <p:nvPr/>
          </p:nvSpPr>
          <p:spPr>
            <a:xfrm>
              <a:off x="5679894" y="3575709"/>
              <a:ext cx="2286000" cy="984115"/>
            </a:xfrm>
            <a:prstGeom prst="borderCallout1">
              <a:avLst>
                <a:gd name="adj1" fmla="val 16773"/>
                <a:gd name="adj2" fmla="val 105284"/>
                <a:gd name="adj3" fmla="val 45063"/>
                <a:gd name="adj4" fmla="val 143407"/>
              </a:avLst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빨강 노드 연속으로 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나오기 없기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!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(Double Red)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kakao emoticon sho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403" y="3515315"/>
              <a:ext cx="1104900" cy="11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3450189" y="4836968"/>
            <a:ext cx="3392949" cy="1412943"/>
            <a:chOff x="3450189" y="4836968"/>
            <a:chExt cx="3392949" cy="1412943"/>
          </a:xfrm>
        </p:grpSpPr>
        <p:pic>
          <p:nvPicPr>
            <p:cNvPr id="2052" name="Picture 4" descr="kakao emoticon sho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189" y="4836968"/>
              <a:ext cx="1412942" cy="141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순서도: 처리 11"/>
            <p:cNvSpPr/>
            <p:nvPr/>
          </p:nvSpPr>
          <p:spPr>
            <a:xfrm>
              <a:off x="5007583" y="5213215"/>
              <a:ext cx="1835555" cy="732411"/>
            </a:xfrm>
            <a:prstGeom prst="flowChartProcess">
              <a:avLst/>
            </a:prstGeom>
            <a:solidFill>
              <a:srgbClr val="F5FD87"/>
            </a:solidFill>
            <a:ln>
              <a:solidFill>
                <a:srgbClr val="F5FD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Restructuring</a:t>
              </a:r>
            </a:p>
            <a:p>
              <a:pPr marL="342900" indent="-342900">
                <a:buAutoNum type="arabicPeriod"/>
              </a:pPr>
              <a:r>
                <a:rPr lang="en-US" altLang="ko-KR" dirty="0" smtClean="0">
                  <a:solidFill>
                    <a:schemeClr val="tx1"/>
                  </a:solidFill>
                </a:rPr>
                <a:t>Recoloring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5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2.3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Restructuring &amp; 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49500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7087" y="4114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624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969909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1" name="직선 연결선 60"/>
          <p:cNvCxnSpPr>
            <a:stCxn id="42" idx="2"/>
            <a:endCxn id="46" idx="0"/>
          </p:cNvCxnSpPr>
          <p:nvPr/>
        </p:nvCxnSpPr>
        <p:spPr>
          <a:xfrm flipH="1">
            <a:off x="1094587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8" idx="4"/>
            <a:endCxn id="49" idx="0"/>
          </p:cNvCxnSpPr>
          <p:nvPr/>
        </p:nvCxnSpPr>
        <p:spPr>
          <a:xfrm flipH="1">
            <a:off x="3287409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2" idx="6"/>
            <a:endCxn id="48" idx="0"/>
          </p:cNvCxnSpPr>
          <p:nvPr/>
        </p:nvCxnSpPr>
        <p:spPr>
          <a:xfrm>
            <a:off x="2984500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830213" y="29718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57800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443113" y="41148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50622" y="523915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>
            <a:stCxn id="64" idx="2"/>
            <a:endCxn id="65" idx="0"/>
          </p:cNvCxnSpPr>
          <p:nvPr/>
        </p:nvCxnSpPr>
        <p:spPr>
          <a:xfrm flipH="1">
            <a:off x="5575300" y="3238500"/>
            <a:ext cx="1254913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6" idx="4"/>
            <a:endCxn id="67" idx="0"/>
          </p:cNvCxnSpPr>
          <p:nvPr/>
        </p:nvCxnSpPr>
        <p:spPr>
          <a:xfrm flipH="1">
            <a:off x="7768122" y="4648200"/>
            <a:ext cx="992491" cy="59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6"/>
            <a:endCxn id="66" idx="0"/>
          </p:cNvCxnSpPr>
          <p:nvPr/>
        </p:nvCxnSpPr>
        <p:spPr>
          <a:xfrm>
            <a:off x="7465213" y="3238500"/>
            <a:ext cx="1295400" cy="876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5975" y="5842607"/>
            <a:ext cx="329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1 : u is Black - Restructuring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00233" y="5838621"/>
            <a:ext cx="28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CASE 2 : u is Red - Recoloring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19699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105012" y="37393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134162" y="48698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29781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615094" y="378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644244" y="4914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en-US" altLang="ko-KR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Double Red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를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회피하는 방법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삼촌 노드의 색상에 따라 수행하는 프로시저 상이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&amp;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검정일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(Restructuring)</a:t>
            </a:r>
          </a:p>
          <a:p>
            <a:pPr lvl="1">
              <a:defRPr/>
            </a:pP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삼촌의 색상이 빨강일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(Recoloring)</a:t>
            </a:r>
          </a:p>
        </p:txBody>
      </p:sp>
    </p:spTree>
    <p:extLst>
      <p:ext uri="{BB962C8B-B14F-4D97-AF65-F5344CB8AC3E}">
        <p14:creationId xmlns:p14="http://schemas.microsoft.com/office/powerpoint/2010/main" val="8969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6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2.4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1)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내 부모의 부모를 오름차순으로 정렬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무조건 가운데 있는 값을 부모로 만들고 나머지 두 노드를 자식으로 변경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올라간 가운데 있는 노드를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629908" y="3203532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40228" y="4092851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71196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00606" y="506355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>
            <a:stCxn id="28" idx="3"/>
            <a:endCxn id="29" idx="7"/>
          </p:cNvCxnSpPr>
          <p:nvPr/>
        </p:nvCxnSpPr>
        <p:spPr>
          <a:xfrm flipH="1">
            <a:off x="1182234" y="3658817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307614" y="4640115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04373" y="3654633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 도형 2"/>
          <p:cNvSpPr/>
          <p:nvPr/>
        </p:nvSpPr>
        <p:spPr>
          <a:xfrm rot="13296802">
            <a:off x="1025235" y="3444610"/>
            <a:ext cx="2030332" cy="1929099"/>
          </a:xfrm>
          <a:prstGeom prst="corner">
            <a:avLst>
              <a:gd name="adj1" fmla="val 33847"/>
              <a:gd name="adj2" fmla="val 34974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3685237" y="325513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519645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602441" y="325513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602441" y="421281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685237" y="510540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19645" y="5105400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5" name="직선 연결선 84"/>
          <p:cNvCxnSpPr>
            <a:stCxn id="83" idx="0"/>
            <a:endCxn id="82" idx="2"/>
          </p:cNvCxnSpPr>
          <p:nvPr/>
        </p:nvCxnSpPr>
        <p:spPr>
          <a:xfrm flipV="1">
            <a:off x="4002737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0"/>
            <a:endCxn id="82" idx="6"/>
          </p:cNvCxnSpPr>
          <p:nvPr/>
        </p:nvCxnSpPr>
        <p:spPr>
          <a:xfrm flipH="1" flipV="1">
            <a:off x="5237441" y="4479510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032237" y="32498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115033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949441" y="4142459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3" name="직선 연결선 92"/>
          <p:cNvCxnSpPr>
            <a:stCxn id="91" idx="0"/>
            <a:endCxn id="90" idx="2"/>
          </p:cNvCxnSpPr>
          <p:nvPr/>
        </p:nvCxnSpPr>
        <p:spPr>
          <a:xfrm flipV="1">
            <a:off x="7432533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0"/>
            <a:endCxn id="90" idx="6"/>
          </p:cNvCxnSpPr>
          <p:nvPr/>
        </p:nvCxnSpPr>
        <p:spPr>
          <a:xfrm flipH="1" flipV="1">
            <a:off x="8667237" y="3516569"/>
            <a:ext cx="599704" cy="62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480033" y="509985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  <a:endCxn id="91" idx="3"/>
          </p:cNvCxnSpPr>
          <p:nvPr/>
        </p:nvCxnSpPr>
        <p:spPr>
          <a:xfrm flipV="1">
            <a:off x="6797533" y="4597744"/>
            <a:ext cx="410494" cy="50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595301" y="3059369"/>
            <a:ext cx="2649279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599763" y="4098489"/>
            <a:ext cx="2649279" cy="17059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00800" y="3061899"/>
            <a:ext cx="3352800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698565" y="37129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731625" y="55224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855825" y="55171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7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2.5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Restructuring (Type – 2)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구조조정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삽입된 노드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와 부모 노드를 오른쪽으로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부모 노드로 올리는 것과 동시에 왼쪽으로 회전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나를 검정으로 덧칠하고 두 자식은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042888" y="3255488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24200" y="4194415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84176" y="419441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49028" y="515482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3662643" y="3727252"/>
            <a:ext cx="451682" cy="5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637443" y="369931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13644" y="4688903"/>
            <a:ext cx="461993" cy="50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1280084" y="3260750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0404" y="4150069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2221372" y="419967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450782" y="51207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/>
          <p:cNvCxnSpPr>
            <a:stCxn id="76" idx="3"/>
            <a:endCxn id="77" idx="7"/>
          </p:cNvCxnSpPr>
          <p:nvPr/>
        </p:nvCxnSpPr>
        <p:spPr>
          <a:xfrm flipH="1">
            <a:off x="832410" y="3716035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1957790" y="4697333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854549" y="3711851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아래로 구부러진 화살표 52"/>
          <p:cNvSpPr/>
          <p:nvPr/>
        </p:nvSpPr>
        <p:spPr>
          <a:xfrm>
            <a:off x="1548539" y="4545232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아래로 구부러진 화살표 99"/>
          <p:cNvSpPr/>
          <p:nvPr/>
        </p:nvSpPr>
        <p:spPr>
          <a:xfrm flipH="1">
            <a:off x="4652768" y="3965477"/>
            <a:ext cx="1219200" cy="727644"/>
          </a:xfrm>
          <a:prstGeom prst="curved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159713" y="326521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170033" y="4154535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101001" y="4204143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692111" y="514151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0" name="직선 연결선 119"/>
          <p:cNvCxnSpPr>
            <a:stCxn id="116" idx="3"/>
            <a:endCxn id="117" idx="7"/>
          </p:cNvCxnSpPr>
          <p:nvPr/>
        </p:nvCxnSpPr>
        <p:spPr>
          <a:xfrm flipH="1">
            <a:off x="7712039" y="3720501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7042511" y="4692634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734178" y="3716317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80817" y="3184315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325532" y="56184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3036776" y="3184314"/>
            <a:ext cx="3494853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4556175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6621720" y="3184314"/>
            <a:ext cx="3177511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051028" y="5617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851400" y="6580733"/>
            <a:ext cx="2032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095"/>
              </a:lnSpc>
            </a:pPr>
            <a:r>
              <a:rPr lang="en-US" spc="45" dirty="0"/>
              <a:t>8</a:t>
            </a:r>
            <a:endParaRPr spc="45" dirty="0"/>
          </a:p>
        </p:txBody>
      </p:sp>
      <p:sp>
        <p:nvSpPr>
          <p:cNvPr id="21" name="object 3"/>
          <p:cNvSpPr txBox="1"/>
          <p:nvPr/>
        </p:nvSpPr>
        <p:spPr>
          <a:xfrm>
            <a:off x="146608" y="152400"/>
            <a:ext cx="49079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Arial"/>
                <a:cs typeface="Arial"/>
              </a:rPr>
              <a:t>레드 블랙 트리 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Arial"/>
                <a:cs typeface="Arial"/>
              </a:rPr>
              <a:t>삽입</a:t>
            </a:r>
            <a:r>
              <a:rPr lang="en-US" altLang="ko-KR" sz="2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360375" y="682625"/>
            <a:ext cx="60404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2.6</a:t>
            </a:r>
            <a:r>
              <a:rPr lang="ko-KR" altLang="en-US" sz="2000" b="1" spc="45" dirty="0" smtClean="0">
                <a:solidFill>
                  <a:srgbClr val="003A70"/>
                </a:solidFill>
                <a:latin typeface="Arial"/>
                <a:cs typeface="Arial"/>
              </a:rPr>
              <a:t> </a:t>
            </a:r>
            <a:r>
              <a:rPr lang="en-US" altLang="ko-KR" sz="2000" b="1" spc="-25" dirty="0" smtClean="0">
                <a:solidFill>
                  <a:srgbClr val="003A70"/>
                </a:solidFill>
                <a:latin typeface="Arial"/>
                <a:cs typeface="Arial"/>
              </a:rPr>
              <a:t>Recoloring</a:t>
            </a:r>
            <a:endParaRPr lang="ko-KR" altLang="en-US" sz="2000" dirty="0">
              <a:latin typeface="Malgun Gothic"/>
              <a:cs typeface="Malgun Gothic"/>
            </a:endParaRP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1028720" y="1188576"/>
            <a:ext cx="8343879" cy="1847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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defTabSz="914400" rtl="0" eaLnBrk="1" latinLnBrk="1" hangingPunct="1">
              <a:spcBef>
                <a:spcPts val="60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"/>
              <a:tabLst/>
              <a:defRPr/>
            </a:pPr>
            <a:r>
              <a:rPr lang="ko-KR" altLang="en-US" sz="14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방법 및 순서</a:t>
            </a:r>
            <a:endParaRPr lang="en-US" altLang="ko-KR" sz="14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(1)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부모와 그 형제를 검정으로 덧칠하고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부모의 부모를 빨강으로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(2)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노드라면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Root Property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에 의해 검정으로 </a:t>
            </a:r>
            <a:r>
              <a:rPr lang="ko-KR" altLang="en-US" sz="1200" dirty="0" err="1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덧칠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현재 삽입된 노드의 부모의 부모가 루트 노드가 아닐 때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, Double Red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가 발생하므로</a:t>
            </a:r>
            <a:r>
              <a:rPr lang="en-US" altLang="ko-KR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연쇄 작업 </a:t>
            </a: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(Propagation)</a:t>
            </a:r>
          </a:p>
          <a:p>
            <a:pPr lvl="1">
              <a:defRPr/>
            </a:pPr>
            <a:r>
              <a:rPr lang="en-US" altLang="ko-KR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(3)</a:t>
            </a:r>
            <a:r>
              <a:rPr lang="ko-KR" altLang="en-US" sz="1200" dirty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  <a:latin typeface="Cambria"/>
                <a:ea typeface="맑은 고딕" panose="020B0503020000020004" pitchFamily="50" charset="-127"/>
              </a:rPr>
              <a:t>번 과정에서 최악의 경우 루트 노드까지 연쇄 작업이 일어날 가능성 존재</a:t>
            </a:r>
            <a:endParaRPr lang="en-US" altLang="ko-KR" sz="1200" dirty="0" smtClean="0">
              <a:solidFill>
                <a:sysClr val="windowText" lastClr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751801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62121" y="4129366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93089" y="4178974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22499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9" name="직선 연결선 38"/>
          <p:cNvCxnSpPr>
            <a:stCxn id="35" idx="3"/>
            <a:endCxn id="36" idx="7"/>
          </p:cNvCxnSpPr>
          <p:nvPr/>
        </p:nvCxnSpPr>
        <p:spPr>
          <a:xfrm flipH="1">
            <a:off x="1304127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2429507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326266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52534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64768" y="3240047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75088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706056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935466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/>
          <p:cNvCxnSpPr>
            <a:stCxn id="52" idx="3"/>
            <a:endCxn id="54" idx="7"/>
          </p:cNvCxnSpPr>
          <p:nvPr/>
        </p:nvCxnSpPr>
        <p:spPr>
          <a:xfrm flipH="1">
            <a:off x="4317094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5442474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339233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665501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810216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7769000" y="3240047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779320" y="4129366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710288" y="4178974"/>
            <a:ext cx="635000" cy="533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939698" y="5100071"/>
            <a:ext cx="635000" cy="533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6" name="직선 연결선 65"/>
          <p:cNvCxnSpPr>
            <a:stCxn id="62" idx="3"/>
            <a:endCxn id="63" idx="7"/>
          </p:cNvCxnSpPr>
          <p:nvPr/>
        </p:nvCxnSpPr>
        <p:spPr>
          <a:xfrm flipH="1">
            <a:off x="7321326" y="3695332"/>
            <a:ext cx="540668" cy="512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8446706" y="4676630"/>
            <a:ext cx="369337" cy="444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343465" y="3691148"/>
            <a:ext cx="490941" cy="4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669733" y="3163612"/>
            <a:ext cx="2735299" cy="27425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814448" y="5597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1585</Words>
  <Application>Microsoft Office PowerPoint</Application>
  <PresentationFormat>A4 용지(210x297mm)</PresentationFormat>
  <Paragraphs>481</Paragraphs>
  <Slides>23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HY신명조</vt:lpstr>
      <vt:lpstr>Malgun Gothic</vt:lpstr>
      <vt:lpstr>Malgun Gothic</vt:lpstr>
      <vt:lpstr>Arial</vt:lpstr>
      <vt:lpstr>Calibri</vt:lpstr>
      <vt:lpstr>Cambria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kim-juyeon</dc:creator>
  <cp:lastModifiedBy>무스비</cp:lastModifiedBy>
  <cp:revision>310</cp:revision>
  <dcterms:created xsi:type="dcterms:W3CDTF">2015-08-26T05:18:42Z</dcterms:created>
  <dcterms:modified xsi:type="dcterms:W3CDTF">2020-07-30T22:33:13Z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2015-08-26T00:00:00Z</vt:filetime>
  </property>
</Properties>
</file>