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57" r:id="rId4"/>
    <p:sldId id="258" r:id="rId5"/>
    <p:sldId id="267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884818-D27A-488F-9168-DEEA053EE044}" type="datetimeFigureOut">
              <a:rPr lang="ru-RU" smtClean="0"/>
              <a:pPr/>
              <a:t>15.02.2012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F7A738-EDAE-4B26-9348-8E890BBD4F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715436" cy="1000132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b="0" dirty="0" smtClean="0">
                <a:effectLst/>
                <a:latin typeface="+mn-lt"/>
              </a:rPr>
              <a:t>Дипломант: </a:t>
            </a:r>
            <a:r>
              <a:rPr lang="ru-RU" sz="2400" b="0" dirty="0" err="1" smtClean="0">
                <a:effectLst/>
                <a:latin typeface="+mn-lt"/>
              </a:rPr>
              <a:t>Подоплелов</a:t>
            </a:r>
            <a:r>
              <a:rPr lang="ru-RU" sz="2400" b="0" dirty="0" smtClean="0">
                <a:effectLst/>
                <a:latin typeface="+mn-lt"/>
              </a:rPr>
              <a:t> Андрей Владимирович (6331)</a:t>
            </a:r>
            <a:br>
              <a:rPr lang="ru-RU" sz="2400" b="0" dirty="0" smtClean="0">
                <a:effectLst/>
                <a:latin typeface="+mn-lt"/>
              </a:rPr>
            </a:br>
            <a:r>
              <a:rPr lang="ru-RU" sz="2400" b="0" dirty="0" smtClean="0">
                <a:effectLst/>
                <a:latin typeface="+mn-lt"/>
              </a:rPr>
              <a:t>Руководитель: </a:t>
            </a:r>
            <a:r>
              <a:rPr lang="ru-RU" sz="2400" b="0" dirty="0" err="1" smtClean="0">
                <a:effectLst/>
                <a:latin typeface="+mn-lt"/>
              </a:rPr>
              <a:t>СтепулЁнок</a:t>
            </a:r>
            <a:r>
              <a:rPr lang="ru-RU" sz="2400" b="0" dirty="0" smtClean="0">
                <a:effectLst/>
                <a:latin typeface="+mn-lt"/>
              </a:rPr>
              <a:t>  Денис Олегович</a:t>
            </a:r>
            <a:br>
              <a:rPr lang="ru-RU" sz="2400" b="0" dirty="0" smtClean="0">
                <a:effectLst/>
                <a:latin typeface="+mn-lt"/>
              </a:rPr>
            </a:br>
            <a:endParaRPr lang="ru-RU" sz="2400" b="0" dirty="0">
              <a:effectLst/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7643866" cy="333677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Дипломный проект на тему:</a:t>
            </a:r>
          </a:p>
          <a:p>
            <a:pPr algn="ctr"/>
            <a:r>
              <a:rPr lang="ru-RU" sz="3200" b="1" i="1" dirty="0" smtClean="0"/>
              <a:t>Разработка системы для автоматизации обработки запросов заказов на швейном предприятии</a:t>
            </a:r>
            <a:endParaRPr lang="ru-RU" sz="3200" dirty="0" smtClean="0"/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«Незавершенные заказы»</a:t>
            </a:r>
            <a:endParaRPr lang="ru-RU" sz="3200" dirty="0"/>
          </a:p>
        </p:txBody>
      </p:sp>
      <p:pic>
        <p:nvPicPr>
          <p:cNvPr id="4" name="Содержимое 3" descr="ord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865" y="1944194"/>
            <a:ext cx="8726920" cy="44852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«Незавершенные заказы»</a:t>
            </a:r>
            <a:endParaRPr lang="ru-RU" sz="3200" dirty="0"/>
          </a:p>
        </p:txBody>
      </p:sp>
      <p:pic>
        <p:nvPicPr>
          <p:cNvPr id="4" name="Содержимое 3" descr="orders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319" y="1938712"/>
            <a:ext cx="8818837" cy="454539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«Поиск по заказам»</a:t>
            </a:r>
            <a:endParaRPr lang="ru-RU" sz="3200" dirty="0"/>
          </a:p>
        </p:txBody>
      </p:sp>
      <p:pic>
        <p:nvPicPr>
          <p:cNvPr id="4" name="Содержимое 3" descr="search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202" y="1949746"/>
            <a:ext cx="8880808" cy="455108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Реализация модуля «Поиск по заказам»</a:t>
            </a:r>
            <a:endParaRPr lang="ru-RU" sz="3200" dirty="0"/>
          </a:p>
        </p:txBody>
      </p:sp>
      <p:pic>
        <p:nvPicPr>
          <p:cNvPr id="4" name="Содержимое 3" descr="search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487" y="1942940"/>
            <a:ext cx="8723664" cy="448645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Перспективы развития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</a:t>
            </a:r>
            <a:r>
              <a:rPr lang="ru-RU" dirty="0" smtClean="0"/>
              <a:t>еализация </a:t>
            </a:r>
            <a:r>
              <a:rPr lang="ru-RU" dirty="0" smtClean="0"/>
              <a:t>модуля для вывода статистической </a:t>
            </a:r>
            <a:r>
              <a:rPr lang="ru-RU" dirty="0" smtClean="0"/>
              <a:t>информации (отчёты по выручке и т.д.)</a:t>
            </a:r>
            <a:endParaRPr lang="ru-RU" dirty="0" smtClean="0"/>
          </a:p>
          <a:p>
            <a:r>
              <a:rPr lang="ru-RU" dirty="0" smtClean="0"/>
              <a:t>Авторизация для защиты хранимых данных</a:t>
            </a:r>
          </a:p>
          <a:p>
            <a:r>
              <a:rPr lang="ru-RU" dirty="0" smtClean="0"/>
              <a:t>Инструкция пользователя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7704856" cy="482453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Разработана структура и создана База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На основе анализа требований сотрудников швейной фирмы разработан пользовательский интерфейс.</a:t>
            </a:r>
            <a:endParaRPr lang="ru-RU" dirty="0" smtClean="0"/>
          </a:p>
          <a:p>
            <a:r>
              <a:rPr lang="ru-RU" dirty="0" smtClean="0"/>
              <a:t>Реализована </a:t>
            </a:r>
            <a:r>
              <a:rPr lang="en-US" dirty="0" smtClean="0"/>
              <a:t>web-</a:t>
            </a:r>
            <a:r>
              <a:rPr lang="ru-RU" dirty="0" smtClean="0"/>
              <a:t>система </a:t>
            </a:r>
            <a:r>
              <a:rPr lang="ru-RU" dirty="0" smtClean="0"/>
              <a:t>на </a:t>
            </a:r>
            <a:r>
              <a:rPr lang="en-US" dirty="0" smtClean="0"/>
              <a:t>PHP/HTML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 перспективе предполагается возможность отслеживания заказов клиентами через Интернет.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algn="ctr"/>
            <a:r>
              <a:rPr lang="ru-RU" dirty="0" smtClean="0"/>
              <a:t>Швейное предприятие</a:t>
            </a:r>
            <a:endParaRPr lang="ru-RU" dirty="0"/>
          </a:p>
        </p:txBody>
      </p:sp>
      <p:pic>
        <p:nvPicPr>
          <p:cNvPr id="1026" name="Picture 2" descr="http://businessesforsale.ru/fileupload/72113122_1195428803826724351liftarn_Sewing_machine-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08820"/>
            <a:ext cx="2160240" cy="17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4273" y="3459981"/>
            <a:ext cx="16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Приём заказа</a:t>
            </a:r>
            <a:endParaRPr lang="ru-RU" dirty="0"/>
          </a:p>
        </p:txBody>
      </p:sp>
      <p:pic>
        <p:nvPicPr>
          <p:cNvPr id="1028" name="Picture 4" descr="http://www.iconsearch.ru/uploads/icons/scrap/128x128/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2" y="21069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iconsearch.ru/uploads/icons/scrap/128x128/clie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1069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>
            <a:off x="1728954" y="2464541"/>
            <a:ext cx="82936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0656" y="3829313"/>
            <a:ext cx="2965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Заказ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«Что сделать?»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Стоимость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Срок выполнения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9752" y="1581660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Мастер-приёмщик</a:t>
            </a:r>
            <a:endParaRPr lang="ru-RU" sz="2400" dirty="0"/>
          </a:p>
        </p:txBody>
      </p:sp>
      <p:sp>
        <p:nvSpPr>
          <p:cNvPr id="8" name="Стрелка вправо 7"/>
          <p:cNvSpPr/>
          <p:nvPr/>
        </p:nvSpPr>
        <p:spPr>
          <a:xfrm rot="2314410">
            <a:off x="4564309" y="3206664"/>
            <a:ext cx="894820" cy="37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2582" y="3723463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производство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rot="8633560">
            <a:off x="4551035" y="5293892"/>
            <a:ext cx="894820" cy="37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24742" y="4783420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выдачу заказа</a:t>
            </a:r>
            <a:endParaRPr lang="ru-RU" dirty="0"/>
          </a:p>
        </p:txBody>
      </p:sp>
      <p:pic>
        <p:nvPicPr>
          <p:cNvPr id="17" name="Picture 6" descr="http://www.iconsearch.ru/uploads/icons/scrap/128x128/clie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33" y="529673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Стрелка вправо 17"/>
          <p:cNvSpPr/>
          <p:nvPr/>
        </p:nvSpPr>
        <p:spPr>
          <a:xfrm rot="10800000">
            <a:off x="1728954" y="5830964"/>
            <a:ext cx="829362" cy="5040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4" descr="http://www.iconsearch.ru/uploads/icons/scrap/128x128/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5" y="5311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virtamour.com/image/data/scheme_va_net/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64" y="1269676"/>
            <a:ext cx="1595636" cy="15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>
            <a:endCxn id="1036" idx="1"/>
          </p:cNvCxnSpPr>
          <p:nvPr/>
        </p:nvCxnSpPr>
        <p:spPr>
          <a:xfrm flipV="1">
            <a:off x="4397010" y="2067494"/>
            <a:ext cx="2811554" cy="421216"/>
          </a:xfrm>
          <a:prstGeom prst="straightConnector1">
            <a:avLst/>
          </a:prstGeom>
          <a:ln w="1016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76036" y="235381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95536" y="1196752"/>
            <a:ext cx="7467600" cy="5184576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Прием заказов – это один из важнейших процессов на предприятиях, преимущественно занимающихся оказанием услуг или торговлей. Именно здесь зарождаются будущие отношения с клиентами, которые в перспективе приносят организации прибыль.</a:t>
            </a:r>
          </a:p>
          <a:p>
            <a:r>
              <a:rPr lang="ru-RU" sz="1600" dirty="0" smtClean="0"/>
              <a:t>Под приемом заказов здесь подразумевается получение информации от клиента о нужной ему услуге или продукте. В современных условиях ведения бизнеса, важно не только быстро и корректно принять заказ от клиента, но еще и иметь возможность отследить судьбу заказа, а значит, все действия персонала по приему заказов должны быть достаточно прозрачны.</a:t>
            </a:r>
          </a:p>
          <a:p>
            <a:r>
              <a:rPr lang="ru-RU" sz="1600" dirty="0" smtClean="0"/>
              <a:t>Какие функции должно выполнять, и какие задачи должно решать подразделение по приему заказов на предприятии? Прежде всего – это:</a:t>
            </a:r>
          </a:p>
          <a:p>
            <a:pPr lvl="1"/>
            <a:r>
              <a:rPr lang="ru-RU" sz="1200" dirty="0" smtClean="0"/>
              <a:t>Регистрация обращений клиентов, сохранение истории обращений.</a:t>
            </a:r>
          </a:p>
          <a:p>
            <a:pPr lvl="1"/>
            <a:r>
              <a:rPr lang="ru-RU" sz="1200" dirty="0" smtClean="0"/>
              <a:t>Быстрое и корректное заполнение бланков заказов (а значит, появляется необходимость систематизации и автоматизации деятельности).</a:t>
            </a:r>
          </a:p>
          <a:p>
            <a:pPr lvl="1"/>
            <a:r>
              <a:rPr lang="ru-RU" sz="1200" dirty="0" smtClean="0"/>
              <a:t>Эффективное взаимодействие всех сотрудников подразделения по приему и реализации заказов.</a:t>
            </a:r>
          </a:p>
          <a:p>
            <a:pPr lvl="1"/>
            <a:r>
              <a:rPr lang="ru-RU" sz="1200" dirty="0" smtClean="0"/>
              <a:t>Контроль этапов жизненного цикла заказа (прием, обработка)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Выбор средств реализации</a:t>
            </a:r>
            <a:r>
              <a:rPr lang="en-US" dirty="0" smtClean="0"/>
              <a:t> </a:t>
            </a:r>
            <a:r>
              <a:rPr lang="ru-RU" dirty="0" smtClean="0"/>
              <a:t>учёта заказов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36576" indent="0">
              <a:buNone/>
            </a:pPr>
            <a:r>
              <a:rPr lang="ru-RU" dirty="0" smtClean="0"/>
              <a:t>Рассматриваемые варианты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Платформа 1С: Предприятие 8; </a:t>
            </a:r>
            <a:endParaRPr lang="en-US" dirty="0" smtClean="0"/>
          </a:p>
          <a:p>
            <a:pPr lvl="1"/>
            <a:r>
              <a:rPr lang="ru-RU" dirty="0" smtClean="0"/>
              <a:t>«-». Только для </a:t>
            </a:r>
            <a:r>
              <a:rPr lang="en-US" dirty="0" smtClean="0"/>
              <a:t>Windows;</a:t>
            </a:r>
          </a:p>
          <a:p>
            <a:pPr lvl="1"/>
            <a:r>
              <a:rPr lang="ru-RU" dirty="0" smtClean="0"/>
              <a:t>«-». Платная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«+». Готовые формы.</a:t>
            </a:r>
          </a:p>
          <a:p>
            <a:r>
              <a:rPr lang="en-US" dirty="0" smtClean="0"/>
              <a:t>PHP + MySQL</a:t>
            </a:r>
          </a:p>
          <a:p>
            <a:pPr lvl="1"/>
            <a:r>
              <a:rPr lang="ru-RU" dirty="0" smtClean="0"/>
              <a:t>«+». </a:t>
            </a:r>
            <a:r>
              <a:rPr lang="ru-RU" dirty="0" err="1" smtClean="0"/>
              <a:t>Мультиплатформенность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«+». Бесплатность.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7091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Для построения форм использовались вставки на </a:t>
            </a:r>
            <a:r>
              <a:rPr lang="en-US" dirty="0" smtClean="0"/>
              <a:t>HTML</a:t>
            </a:r>
          </a:p>
          <a:p>
            <a:r>
              <a:rPr lang="ru-RU" dirty="0" smtClean="0"/>
              <a:t>Для передачи данных на сервер из форм использовался метод </a:t>
            </a:r>
            <a:r>
              <a:rPr lang="en-US" dirty="0" smtClean="0"/>
              <a:t>POST, </a:t>
            </a:r>
            <a:r>
              <a:rPr lang="ru-RU" dirty="0" smtClean="0"/>
              <a:t>т.к. из существующих методов передачи данных - наиболее защищенный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хранения данных используется БД </a:t>
            </a:r>
            <a:r>
              <a:rPr lang="en-US" dirty="0" smtClean="0"/>
              <a:t>MySQL.</a:t>
            </a:r>
          </a:p>
          <a:p>
            <a:r>
              <a:rPr lang="ru-RU" dirty="0" smtClean="0"/>
              <a:t>Для разработки использова</a:t>
            </a:r>
            <a:r>
              <a:rPr lang="ru-RU" dirty="0" smtClean="0"/>
              <a:t>лись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Denwer</a:t>
            </a:r>
            <a:r>
              <a:rPr lang="ru-RU" dirty="0"/>
              <a:t> </a:t>
            </a:r>
            <a:r>
              <a:rPr lang="ru-RU" dirty="0" smtClean="0"/>
              <a:t>– пакет с </a:t>
            </a:r>
            <a:r>
              <a:rPr lang="en-US" dirty="0" smtClean="0"/>
              <a:t>web-</a:t>
            </a:r>
            <a:r>
              <a:rPr lang="ru-RU" dirty="0" smtClean="0"/>
              <a:t>сервером, </a:t>
            </a:r>
            <a:r>
              <a:rPr lang="en-US" dirty="0" smtClean="0"/>
              <a:t>PHP</a:t>
            </a:r>
            <a:r>
              <a:rPr lang="ru-RU" dirty="0" smtClean="0"/>
              <a:t> и </a:t>
            </a:r>
            <a:r>
              <a:rPr lang="en-US" dirty="0" smtClean="0"/>
              <a:t>MySQL.</a:t>
            </a:r>
            <a:endParaRPr lang="en-US" dirty="0" smtClean="0"/>
          </a:p>
          <a:p>
            <a:pPr lvl="1"/>
            <a:r>
              <a:rPr lang="en-US" dirty="0" err="1" smtClean="0"/>
              <a:t>PhpMyAdmin</a:t>
            </a:r>
            <a:r>
              <a:rPr lang="en-US" dirty="0" smtClean="0"/>
              <a:t> – </a:t>
            </a:r>
            <a:r>
              <a:rPr lang="ru-RU" dirty="0" smtClean="0"/>
              <a:t>для создания и редактирования базы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системы</a:t>
            </a:r>
            <a:endParaRPr lang="ru-RU" dirty="0"/>
          </a:p>
        </p:txBody>
      </p:sp>
      <p:pic>
        <p:nvPicPr>
          <p:cNvPr id="1026" name="Picture 2" descr="http://icons.iconarchive.com/icons/deleket/soft-scraps/256/Web-HT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00" y="25921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force.ru/wp-content/uploads/2011/06/proektirovanie-baz-dannyx-chast-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947516" y="5430924"/>
            <a:ext cx="5256584" cy="1166428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ru-RU" sz="2400" dirty="0" smtClean="0"/>
              <a:t>БД</a:t>
            </a:r>
            <a:r>
              <a:rPr lang="ru-RU" sz="2400" dirty="0" smtClean="0"/>
              <a:t> </a:t>
            </a:r>
            <a:r>
              <a:rPr lang="en-US" sz="2400" dirty="0" smtClean="0"/>
              <a:t>MySQL </a:t>
            </a:r>
            <a:r>
              <a:rPr lang="ru-RU" sz="2400" dirty="0" smtClean="0"/>
              <a:t>с данными обо всех заказах. </a:t>
            </a:r>
            <a:r>
              <a:rPr lang="en-US" sz="2400" dirty="0" err="1"/>
              <a:t>Data.sql</a:t>
            </a:r>
            <a:r>
              <a:rPr lang="en-US" sz="2400" dirty="0"/>
              <a:t> – </a:t>
            </a:r>
            <a:r>
              <a:rPr lang="ru-RU" sz="2400" dirty="0"/>
              <a:t>скрипт для создания </a:t>
            </a:r>
            <a:r>
              <a:rPr lang="ru-RU" sz="2400" dirty="0" smtClean="0"/>
              <a:t>БД</a:t>
            </a:r>
            <a:endParaRPr lang="ru-RU" sz="2400" dirty="0"/>
          </a:p>
        </p:txBody>
      </p:sp>
      <p:pic>
        <p:nvPicPr>
          <p:cNvPr id="7" name="Picture 2" descr="http://icons.iconarchive.com/icons/deleket/soft-scraps/256/Web-HT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5343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deleket/soft-scraps/256/Web-HT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16" y="255343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6014262" y="1412776"/>
            <a:ext cx="2628292" cy="11664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</a:pPr>
            <a:r>
              <a:rPr lang="en-US" sz="2400" dirty="0" err="1" smtClean="0"/>
              <a:t>Search.php</a:t>
            </a:r>
            <a:r>
              <a:rPr lang="en-US" sz="2400" dirty="0" smtClean="0"/>
              <a:t> </a:t>
            </a:r>
            <a:r>
              <a:rPr lang="ru-RU" sz="2400" dirty="0"/>
              <a:t>поиск</a:t>
            </a:r>
            <a:r>
              <a:rPr lang="en-US" sz="2400" dirty="0"/>
              <a:t> </a:t>
            </a:r>
            <a:r>
              <a:rPr lang="ru-RU" sz="2400" dirty="0" smtClean="0"/>
              <a:t>заказов</a:t>
            </a:r>
            <a:endParaRPr lang="en-US" sz="2400" dirty="0" smtClean="0"/>
          </a:p>
          <a:p>
            <a:pPr marL="36576" indent="0" algn="ctr">
              <a:buFont typeface="Wingdings 2"/>
              <a:buNone/>
            </a:pPr>
            <a:endParaRPr lang="ru-RU" sz="2400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967980" y="1412776"/>
            <a:ext cx="2628292" cy="11664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</a:pPr>
            <a:r>
              <a:rPr lang="en-US" sz="2400" dirty="0" err="1"/>
              <a:t>Orders.php</a:t>
            </a:r>
            <a:r>
              <a:rPr lang="ru-RU" sz="2400" dirty="0"/>
              <a:t> </a:t>
            </a:r>
            <a:r>
              <a:rPr lang="ru-RU" sz="2400" dirty="0" smtClean="0"/>
              <a:t>  невыполненны</a:t>
            </a:r>
            <a:r>
              <a:rPr lang="ru-RU" sz="2400" dirty="0"/>
              <a:t>е</a:t>
            </a:r>
            <a:r>
              <a:rPr lang="ru-RU" sz="2400" dirty="0" smtClean="0"/>
              <a:t> заказы</a:t>
            </a:r>
            <a:endParaRPr lang="en-US" sz="2400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07628" y="1387004"/>
            <a:ext cx="2952328" cy="1166428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Font typeface="Wingdings 2"/>
              <a:buNone/>
            </a:pPr>
            <a:r>
              <a:rPr lang="en-US" sz="2400" dirty="0" err="1" smtClean="0"/>
              <a:t>index.php</a:t>
            </a:r>
            <a:endParaRPr lang="en-US" sz="2400" dirty="0" smtClean="0"/>
          </a:p>
          <a:p>
            <a:pPr marL="36576" indent="0" algn="ctr">
              <a:buNone/>
            </a:pPr>
            <a:r>
              <a:rPr lang="ru-RU" sz="2400" dirty="0"/>
              <a:t>оформление заказов</a:t>
            </a:r>
            <a:endParaRPr lang="en-US" sz="2400" dirty="0" smtClean="0"/>
          </a:p>
          <a:p>
            <a:pPr marL="36576" indent="0" algn="ctr">
              <a:buFont typeface="Wingdings 2"/>
              <a:buNone/>
            </a:pPr>
            <a:endParaRPr lang="ru-RU" sz="2400" dirty="0"/>
          </a:p>
        </p:txBody>
      </p:sp>
      <p:cxnSp>
        <p:nvCxnSpPr>
          <p:cNvPr id="5" name="Прямая со стрелкой 4"/>
          <p:cNvCxnSpPr>
            <a:stCxn id="1026" idx="2"/>
          </p:cNvCxnSpPr>
          <p:nvPr/>
        </p:nvCxnSpPr>
        <p:spPr>
          <a:xfrm flipH="1">
            <a:off x="1665728" y="4248336"/>
            <a:ext cx="118064" cy="5488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</p:cNvCxnSpPr>
          <p:nvPr/>
        </p:nvCxnSpPr>
        <p:spPr>
          <a:xfrm flipH="1">
            <a:off x="2195736" y="4209616"/>
            <a:ext cx="2196244" cy="6595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2"/>
          </p:cNvCxnSpPr>
          <p:nvPr/>
        </p:nvCxnSpPr>
        <p:spPr>
          <a:xfrm flipH="1">
            <a:off x="2555776" y="4209616"/>
            <a:ext cx="4772632" cy="8755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276" y="1500174"/>
            <a:ext cx="8945482" cy="43577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8759011" cy="450151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Реализация модуля «Оформление заказов»</a:t>
            </a:r>
            <a:endParaRPr lang="ru-RU" sz="3200" dirty="0"/>
          </a:p>
        </p:txBody>
      </p:sp>
      <p:pic>
        <p:nvPicPr>
          <p:cNvPr id="4" name="Содержимое 3" descr="index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714488"/>
            <a:ext cx="8756520" cy="450059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730</TotalTime>
  <Words>424</Words>
  <Application>Microsoft Office PowerPoint</Application>
  <PresentationFormat>Экран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Дипломант: Подоплелов Андрей Владимирович (6331) Руководитель: СтепулЁнок  Денис Олегович </vt:lpstr>
      <vt:lpstr>Швейное предприятие</vt:lpstr>
      <vt:lpstr>Описание задачи</vt:lpstr>
      <vt:lpstr>Выбор средств реализации учёта заказов</vt:lpstr>
      <vt:lpstr>Используемые технологии</vt:lpstr>
      <vt:lpstr>Модули системы</vt:lpstr>
      <vt:lpstr>Реализация модуля «Оформление заказов»</vt:lpstr>
      <vt:lpstr>Реализация модуля «Оформление заказов»</vt:lpstr>
      <vt:lpstr>Реализация модуля «Оформление заказов»</vt:lpstr>
      <vt:lpstr>Реализация модуля «Незавершенные заказы»</vt:lpstr>
      <vt:lpstr>Реализация модуля «Незавершенные заказы»</vt:lpstr>
      <vt:lpstr>Реализация модуля «Поиск по заказам»</vt:lpstr>
      <vt:lpstr>Реализация модуля «Поиск по заказам»</vt:lpstr>
      <vt:lpstr>Перспективы развития</vt:lpstr>
      <vt:lpstr>Заключение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Дипломант: Подоплелов Андрей Владимирович (6331) Руководитель: Степуленок  Денис Олегович</dc:title>
  <dc:creator>Андрей</dc:creator>
  <cp:lastModifiedBy>Денис</cp:lastModifiedBy>
  <cp:revision>81</cp:revision>
  <dcterms:created xsi:type="dcterms:W3CDTF">2012-02-14T09:35:52Z</dcterms:created>
  <dcterms:modified xsi:type="dcterms:W3CDTF">2012-02-15T14:33:56Z</dcterms:modified>
</cp:coreProperties>
</file>