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247C9-532D-48D7-8765-EE8F00D7DEA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8737CF-9A65-4DA6-BDC5-255FC9BCF765}">
      <dgm:prSet phldrT="[Текст]"/>
      <dgm:spPr/>
      <dgm:t>
        <a:bodyPr/>
        <a:lstStyle/>
        <a:p>
          <a:r>
            <a:rPr lang="en-US" dirty="0" smtClean="0"/>
            <a:t>%</a:t>
          </a:r>
          <a:r>
            <a:rPr lang="ru-RU" dirty="0" smtClean="0"/>
            <a:t> совпадения</a:t>
          </a:r>
          <a:r>
            <a:rPr lang="en-US" dirty="0" smtClean="0"/>
            <a:t> </a:t>
          </a:r>
          <a:endParaRPr lang="ru-RU" dirty="0"/>
        </a:p>
      </dgm:t>
    </dgm:pt>
    <dgm:pt modelId="{E9E22330-4219-49AE-99EF-F70662DE7B76}" type="parTrans" cxnId="{2959F0EC-208A-4831-9B3F-11223D7F98C3}">
      <dgm:prSet/>
      <dgm:spPr/>
      <dgm:t>
        <a:bodyPr/>
        <a:lstStyle/>
        <a:p>
          <a:endParaRPr lang="ru-RU"/>
        </a:p>
      </dgm:t>
    </dgm:pt>
    <dgm:pt modelId="{0F75C65A-E0FE-4DB8-B6A2-5BD96C6712C5}" type="sibTrans" cxnId="{2959F0EC-208A-4831-9B3F-11223D7F98C3}">
      <dgm:prSet/>
      <dgm:spPr/>
      <dgm:t>
        <a:bodyPr/>
        <a:lstStyle/>
        <a:p>
          <a:endParaRPr lang="ru-RU"/>
        </a:p>
      </dgm:t>
    </dgm:pt>
    <dgm:pt modelId="{E598FF92-7DB8-4558-B2C8-3364E8221D06}">
      <dgm:prSet phldrT="[Текст]"/>
      <dgm:spPr/>
      <dgm:t>
        <a:bodyPr/>
        <a:lstStyle/>
        <a:p>
          <a:r>
            <a:rPr lang="ru-RU" dirty="0" smtClean="0"/>
            <a:t>Площадь квартиры</a:t>
          </a:r>
          <a:endParaRPr lang="ru-RU" dirty="0"/>
        </a:p>
      </dgm:t>
    </dgm:pt>
    <dgm:pt modelId="{7A576522-7765-4647-9B4E-3F7BA55B986A}" type="parTrans" cxnId="{2BEF2171-88D4-4C9E-9124-1BBBFAEC6C66}">
      <dgm:prSet/>
      <dgm:spPr/>
      <dgm:t>
        <a:bodyPr/>
        <a:lstStyle/>
        <a:p>
          <a:endParaRPr lang="ru-RU"/>
        </a:p>
      </dgm:t>
    </dgm:pt>
    <dgm:pt modelId="{8BC6C9E2-0BBC-4C5C-B7BE-D6D7773A42BC}" type="sibTrans" cxnId="{2BEF2171-88D4-4C9E-9124-1BBBFAEC6C66}">
      <dgm:prSet/>
      <dgm:spPr/>
      <dgm:t>
        <a:bodyPr/>
        <a:lstStyle/>
        <a:p>
          <a:endParaRPr lang="ru-RU"/>
        </a:p>
      </dgm:t>
    </dgm:pt>
    <dgm:pt modelId="{69973437-FF35-4FC4-A6C4-583482686EC2}">
      <dgm:prSet phldrT="[Текст]"/>
      <dgm:spPr/>
      <dgm:t>
        <a:bodyPr/>
        <a:lstStyle/>
        <a:p>
          <a:r>
            <a:rPr lang="ru-RU" dirty="0" smtClean="0"/>
            <a:t>Удаленность от метро</a:t>
          </a:r>
          <a:endParaRPr lang="ru-RU" dirty="0"/>
        </a:p>
      </dgm:t>
    </dgm:pt>
    <dgm:pt modelId="{DC24FCD3-9B1C-44CA-B777-E8790D346537}" type="parTrans" cxnId="{6C3D1108-C9D6-4F21-A623-4D559ECF7305}">
      <dgm:prSet/>
      <dgm:spPr/>
      <dgm:t>
        <a:bodyPr/>
        <a:lstStyle/>
        <a:p>
          <a:endParaRPr lang="ru-RU"/>
        </a:p>
      </dgm:t>
    </dgm:pt>
    <dgm:pt modelId="{7BE7B64B-6D77-41F8-A1B5-53587B7FDD03}" type="sibTrans" cxnId="{6C3D1108-C9D6-4F21-A623-4D559ECF7305}">
      <dgm:prSet/>
      <dgm:spPr/>
      <dgm:t>
        <a:bodyPr/>
        <a:lstStyle/>
        <a:p>
          <a:endParaRPr lang="ru-RU"/>
        </a:p>
      </dgm:t>
    </dgm:pt>
    <dgm:pt modelId="{2EE445D6-1586-4E9E-B57D-C6E136A1C51E}">
      <dgm:prSet phldrT="[Текст]"/>
      <dgm:spPr/>
      <dgm:t>
        <a:bodyPr/>
        <a:lstStyle/>
        <a:p>
          <a:r>
            <a:rPr lang="ru-RU" dirty="0" smtClean="0"/>
            <a:t>Удаленность от центра</a:t>
          </a:r>
          <a:endParaRPr lang="ru-RU" dirty="0"/>
        </a:p>
      </dgm:t>
    </dgm:pt>
    <dgm:pt modelId="{9725FB86-BFE4-40BF-8E0B-B25213F3CBB2}" type="parTrans" cxnId="{9A4923AA-1ECC-4F6E-A9B5-7C5BE808BD90}">
      <dgm:prSet/>
      <dgm:spPr/>
      <dgm:t>
        <a:bodyPr/>
        <a:lstStyle/>
        <a:p>
          <a:endParaRPr lang="ru-RU"/>
        </a:p>
      </dgm:t>
    </dgm:pt>
    <dgm:pt modelId="{1363BEAE-07DD-441D-86F1-C4954267078C}" type="sibTrans" cxnId="{9A4923AA-1ECC-4F6E-A9B5-7C5BE808BD90}">
      <dgm:prSet/>
      <dgm:spPr/>
      <dgm:t>
        <a:bodyPr/>
        <a:lstStyle/>
        <a:p>
          <a:endParaRPr lang="ru-RU"/>
        </a:p>
      </dgm:t>
    </dgm:pt>
    <dgm:pt modelId="{3DF6F427-4663-435C-B533-ED376F6B1FE5}">
      <dgm:prSet phldrT="[Текст]"/>
      <dgm:spPr/>
      <dgm:t>
        <a:bodyPr/>
        <a:lstStyle/>
        <a:p>
          <a:r>
            <a:rPr lang="ru-RU" dirty="0" smtClean="0"/>
            <a:t>Этаж</a:t>
          </a:r>
          <a:endParaRPr lang="ru-RU" dirty="0"/>
        </a:p>
      </dgm:t>
    </dgm:pt>
    <dgm:pt modelId="{D9FE4A1B-6950-41AD-B6BD-EED5CCE2B3F3}" type="parTrans" cxnId="{1C3CBDB9-364A-410B-AA9D-FBE897098810}">
      <dgm:prSet/>
      <dgm:spPr/>
      <dgm:t>
        <a:bodyPr/>
        <a:lstStyle/>
        <a:p>
          <a:endParaRPr lang="ru-RU"/>
        </a:p>
      </dgm:t>
    </dgm:pt>
    <dgm:pt modelId="{2FD50FAC-C9CE-447D-8F78-886539C825B1}" type="sibTrans" cxnId="{1C3CBDB9-364A-410B-AA9D-FBE897098810}">
      <dgm:prSet/>
      <dgm:spPr/>
      <dgm:t>
        <a:bodyPr/>
        <a:lstStyle/>
        <a:p>
          <a:endParaRPr lang="ru-RU"/>
        </a:p>
      </dgm:t>
    </dgm:pt>
    <dgm:pt modelId="{23227768-E170-4642-AEA3-54A09B80E3C4}" type="pres">
      <dgm:prSet presAssocID="{A20247C9-532D-48D7-8765-EE8F00D7DEA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8AA890-3C63-4F5D-8B28-0A3681F75058}" type="pres">
      <dgm:prSet presAssocID="{9A8737CF-9A65-4DA6-BDC5-255FC9BCF765}" presName="centerShape" presStyleLbl="node0" presStyleIdx="0" presStyleCnt="1" custScaleX="93799" custScaleY="85443" custLinFactNeighborX="-2400" custLinFactNeighborY="-3438"/>
      <dgm:spPr/>
      <dgm:t>
        <a:bodyPr/>
        <a:lstStyle/>
        <a:p>
          <a:endParaRPr lang="ru-RU"/>
        </a:p>
      </dgm:t>
    </dgm:pt>
    <dgm:pt modelId="{1D62B413-BA54-43CC-A853-2BD450BF6F85}" type="pres">
      <dgm:prSet presAssocID="{7A576522-7765-4647-9B4E-3F7BA55B986A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04D16F43-01FE-4A3E-BC76-8F1985D7CEFB}" type="pres">
      <dgm:prSet presAssocID="{E598FF92-7DB8-4558-B2C8-3364E8221D06}" presName="node" presStyleLbl="node1" presStyleIdx="0" presStyleCnt="4" custRadScaleRad="101766" custRadScaleInc="121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0FF983-B4D2-412D-8B02-850691C110DE}" type="pres">
      <dgm:prSet presAssocID="{DC24FCD3-9B1C-44CA-B777-E8790D346537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42B4BC37-F727-4E9A-80E2-B09AB75790A3}" type="pres">
      <dgm:prSet presAssocID="{69973437-FF35-4FC4-A6C4-583482686EC2}" presName="node" presStyleLbl="node1" presStyleIdx="1" presStyleCnt="4" custRadScaleRad="119591" custRadScaleInc="-172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CD09C-0D67-46D9-9D07-64BB6BF701C4}" type="pres">
      <dgm:prSet presAssocID="{9725FB86-BFE4-40BF-8E0B-B25213F3CBB2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E3A73C9F-1520-416F-99D2-402B38838EDF}" type="pres">
      <dgm:prSet presAssocID="{2EE445D6-1586-4E9E-B57D-C6E136A1C51E}" presName="node" presStyleLbl="node1" presStyleIdx="2" presStyleCnt="4" custRadScaleRad="99903" custRadScaleInc="-294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4B8C6E-2E9E-46BE-8D2F-BBE16067DFF3}" type="pres">
      <dgm:prSet presAssocID="{D9FE4A1B-6950-41AD-B6BD-EED5CCE2B3F3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5343F9BD-E8C5-4305-99E4-2F533DAA6214}" type="pres">
      <dgm:prSet presAssocID="{3DF6F427-4663-435C-B533-ED376F6B1FE5}" presName="node" presStyleLbl="node1" presStyleIdx="3" presStyleCnt="4" custRadScaleRad="96920" custRadScaleInc="-207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E43EFD-F6DE-4B0C-8CF9-A107041C3B4E}" type="presOf" srcId="{9A8737CF-9A65-4DA6-BDC5-255FC9BCF765}" destId="{778AA890-3C63-4F5D-8B28-0A3681F75058}" srcOrd="0" destOrd="0" presId="urn:microsoft.com/office/officeart/2005/8/layout/radial4"/>
    <dgm:cxn modelId="{BBA4C4C9-DCB4-4B8B-8B66-D1025665F33E}" type="presOf" srcId="{3DF6F427-4663-435C-B533-ED376F6B1FE5}" destId="{5343F9BD-E8C5-4305-99E4-2F533DAA6214}" srcOrd="0" destOrd="0" presId="urn:microsoft.com/office/officeart/2005/8/layout/radial4"/>
    <dgm:cxn modelId="{5E5DB48B-41B1-4C33-9448-13E7A4DE4E85}" type="presOf" srcId="{9725FB86-BFE4-40BF-8E0B-B25213F3CBB2}" destId="{F38CD09C-0D67-46D9-9D07-64BB6BF701C4}" srcOrd="0" destOrd="0" presId="urn:microsoft.com/office/officeart/2005/8/layout/radial4"/>
    <dgm:cxn modelId="{9BECF918-9AC3-46F6-9D01-026BE99D54AD}" type="presOf" srcId="{7A576522-7765-4647-9B4E-3F7BA55B986A}" destId="{1D62B413-BA54-43CC-A853-2BD450BF6F85}" srcOrd="0" destOrd="0" presId="urn:microsoft.com/office/officeart/2005/8/layout/radial4"/>
    <dgm:cxn modelId="{50D6C8BF-0C10-4045-8235-D9AE6175D14C}" type="presOf" srcId="{A20247C9-532D-48D7-8765-EE8F00D7DEAD}" destId="{23227768-E170-4642-AEA3-54A09B80E3C4}" srcOrd="0" destOrd="0" presId="urn:microsoft.com/office/officeart/2005/8/layout/radial4"/>
    <dgm:cxn modelId="{AEA460A3-EC87-4B5E-85DA-75C426BE0F36}" type="presOf" srcId="{2EE445D6-1586-4E9E-B57D-C6E136A1C51E}" destId="{E3A73C9F-1520-416F-99D2-402B38838EDF}" srcOrd="0" destOrd="0" presId="urn:microsoft.com/office/officeart/2005/8/layout/radial4"/>
    <dgm:cxn modelId="{2BEF2171-88D4-4C9E-9124-1BBBFAEC6C66}" srcId="{9A8737CF-9A65-4DA6-BDC5-255FC9BCF765}" destId="{E598FF92-7DB8-4558-B2C8-3364E8221D06}" srcOrd="0" destOrd="0" parTransId="{7A576522-7765-4647-9B4E-3F7BA55B986A}" sibTransId="{8BC6C9E2-0BBC-4C5C-B7BE-D6D7773A42BC}"/>
    <dgm:cxn modelId="{5FC04BC8-2008-4A01-9E7A-12D9261EA19D}" type="presOf" srcId="{69973437-FF35-4FC4-A6C4-583482686EC2}" destId="{42B4BC37-F727-4E9A-80E2-B09AB75790A3}" srcOrd="0" destOrd="0" presId="urn:microsoft.com/office/officeart/2005/8/layout/radial4"/>
    <dgm:cxn modelId="{9A4923AA-1ECC-4F6E-A9B5-7C5BE808BD90}" srcId="{9A8737CF-9A65-4DA6-BDC5-255FC9BCF765}" destId="{2EE445D6-1586-4E9E-B57D-C6E136A1C51E}" srcOrd="2" destOrd="0" parTransId="{9725FB86-BFE4-40BF-8E0B-B25213F3CBB2}" sibTransId="{1363BEAE-07DD-441D-86F1-C4954267078C}"/>
    <dgm:cxn modelId="{3775093B-6BC4-4376-A9E3-8DCACBCB8441}" type="presOf" srcId="{D9FE4A1B-6950-41AD-B6BD-EED5CCE2B3F3}" destId="{E04B8C6E-2E9E-46BE-8D2F-BBE16067DFF3}" srcOrd="0" destOrd="0" presId="urn:microsoft.com/office/officeart/2005/8/layout/radial4"/>
    <dgm:cxn modelId="{FDF9C473-585A-44F5-AB6C-9CF98453EDC0}" type="presOf" srcId="{E598FF92-7DB8-4558-B2C8-3364E8221D06}" destId="{04D16F43-01FE-4A3E-BC76-8F1985D7CEFB}" srcOrd="0" destOrd="0" presId="urn:microsoft.com/office/officeart/2005/8/layout/radial4"/>
    <dgm:cxn modelId="{1C3CBDB9-364A-410B-AA9D-FBE897098810}" srcId="{9A8737CF-9A65-4DA6-BDC5-255FC9BCF765}" destId="{3DF6F427-4663-435C-B533-ED376F6B1FE5}" srcOrd="3" destOrd="0" parTransId="{D9FE4A1B-6950-41AD-B6BD-EED5CCE2B3F3}" sibTransId="{2FD50FAC-C9CE-447D-8F78-886539C825B1}"/>
    <dgm:cxn modelId="{38D9DB10-B89F-4F91-AB4F-F9D9211970AB}" type="presOf" srcId="{DC24FCD3-9B1C-44CA-B777-E8790D346537}" destId="{7D0FF983-B4D2-412D-8B02-850691C110DE}" srcOrd="0" destOrd="0" presId="urn:microsoft.com/office/officeart/2005/8/layout/radial4"/>
    <dgm:cxn modelId="{6C3D1108-C9D6-4F21-A623-4D559ECF7305}" srcId="{9A8737CF-9A65-4DA6-BDC5-255FC9BCF765}" destId="{69973437-FF35-4FC4-A6C4-583482686EC2}" srcOrd="1" destOrd="0" parTransId="{DC24FCD3-9B1C-44CA-B777-E8790D346537}" sibTransId="{7BE7B64B-6D77-41F8-A1B5-53587B7FDD03}"/>
    <dgm:cxn modelId="{2959F0EC-208A-4831-9B3F-11223D7F98C3}" srcId="{A20247C9-532D-48D7-8765-EE8F00D7DEAD}" destId="{9A8737CF-9A65-4DA6-BDC5-255FC9BCF765}" srcOrd="0" destOrd="0" parTransId="{E9E22330-4219-49AE-99EF-F70662DE7B76}" sibTransId="{0F75C65A-E0FE-4DB8-B6A2-5BD96C6712C5}"/>
    <dgm:cxn modelId="{14CDD849-8B03-4946-9542-577F19DC3A17}" type="presParOf" srcId="{23227768-E170-4642-AEA3-54A09B80E3C4}" destId="{778AA890-3C63-4F5D-8B28-0A3681F75058}" srcOrd="0" destOrd="0" presId="urn:microsoft.com/office/officeart/2005/8/layout/radial4"/>
    <dgm:cxn modelId="{E67DFA61-1639-4657-9969-D2CB85449DA9}" type="presParOf" srcId="{23227768-E170-4642-AEA3-54A09B80E3C4}" destId="{1D62B413-BA54-43CC-A853-2BD450BF6F85}" srcOrd="1" destOrd="0" presId="urn:microsoft.com/office/officeart/2005/8/layout/radial4"/>
    <dgm:cxn modelId="{9AACB23E-856D-4BFE-9E95-433A7E0D9061}" type="presParOf" srcId="{23227768-E170-4642-AEA3-54A09B80E3C4}" destId="{04D16F43-01FE-4A3E-BC76-8F1985D7CEFB}" srcOrd="2" destOrd="0" presId="urn:microsoft.com/office/officeart/2005/8/layout/radial4"/>
    <dgm:cxn modelId="{997FC6B9-71B1-4A6B-90CA-7E2DE85D5548}" type="presParOf" srcId="{23227768-E170-4642-AEA3-54A09B80E3C4}" destId="{7D0FF983-B4D2-412D-8B02-850691C110DE}" srcOrd="3" destOrd="0" presId="urn:microsoft.com/office/officeart/2005/8/layout/radial4"/>
    <dgm:cxn modelId="{57F065F7-EA90-4600-B6FA-6AA45090E690}" type="presParOf" srcId="{23227768-E170-4642-AEA3-54A09B80E3C4}" destId="{42B4BC37-F727-4E9A-80E2-B09AB75790A3}" srcOrd="4" destOrd="0" presId="urn:microsoft.com/office/officeart/2005/8/layout/radial4"/>
    <dgm:cxn modelId="{F96BFCFE-E7CC-43C5-BC60-7DD949CB647F}" type="presParOf" srcId="{23227768-E170-4642-AEA3-54A09B80E3C4}" destId="{F38CD09C-0D67-46D9-9D07-64BB6BF701C4}" srcOrd="5" destOrd="0" presId="urn:microsoft.com/office/officeart/2005/8/layout/radial4"/>
    <dgm:cxn modelId="{4C4F7544-207C-45A4-8A93-FDBD52B61B72}" type="presParOf" srcId="{23227768-E170-4642-AEA3-54A09B80E3C4}" destId="{E3A73C9F-1520-416F-99D2-402B38838EDF}" srcOrd="6" destOrd="0" presId="urn:microsoft.com/office/officeart/2005/8/layout/radial4"/>
    <dgm:cxn modelId="{5CCB2123-9910-447C-B3EB-CF723C597022}" type="presParOf" srcId="{23227768-E170-4642-AEA3-54A09B80E3C4}" destId="{E04B8C6E-2E9E-46BE-8D2F-BBE16067DFF3}" srcOrd="7" destOrd="0" presId="urn:microsoft.com/office/officeart/2005/8/layout/radial4"/>
    <dgm:cxn modelId="{C4F9A825-3CDE-4269-9749-EC066BC03A31}" type="presParOf" srcId="{23227768-E170-4642-AEA3-54A09B80E3C4}" destId="{5343F9BD-E8C5-4305-99E4-2F533DAA621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F7188-6A2D-478F-AF51-2E7C902D4FD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CD2DB0-5E57-40A3-99ED-128B25BCCC43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9B210AE9-A0C1-4318-ABF8-ABCFFE55A763}" type="parTrans" cxnId="{380217D9-EA27-41DD-B73F-24FF040A977D}">
      <dgm:prSet/>
      <dgm:spPr/>
      <dgm:t>
        <a:bodyPr/>
        <a:lstStyle/>
        <a:p>
          <a:endParaRPr lang="ru-RU"/>
        </a:p>
      </dgm:t>
    </dgm:pt>
    <dgm:pt modelId="{D80C8FA5-0A2C-4E24-AE64-AF7C5205BA51}" type="sibTrans" cxnId="{380217D9-EA27-41DD-B73F-24FF040A977D}">
      <dgm:prSet/>
      <dgm:spPr/>
      <dgm:t>
        <a:bodyPr/>
        <a:lstStyle/>
        <a:p>
          <a:endParaRPr lang="ru-RU"/>
        </a:p>
      </dgm:t>
    </dgm:pt>
    <dgm:pt modelId="{608528A0-7940-4C15-8757-35F346C64878}">
      <dgm:prSet phldrT="[Текст]"/>
      <dgm:spPr/>
      <dgm:t>
        <a:bodyPr/>
        <a:lstStyle/>
        <a:p>
          <a:r>
            <a:rPr lang="ru-RU" dirty="0" smtClean="0"/>
            <a:t>Стоимость</a:t>
          </a:r>
          <a:endParaRPr lang="ru-RU" dirty="0"/>
        </a:p>
      </dgm:t>
    </dgm:pt>
    <dgm:pt modelId="{2FDB186E-1A29-4192-B14A-FB27587255F7}" type="parTrans" cxnId="{C36F82F4-9115-4620-B96F-1347B99B31BE}">
      <dgm:prSet/>
      <dgm:spPr/>
      <dgm:t>
        <a:bodyPr/>
        <a:lstStyle/>
        <a:p>
          <a:endParaRPr lang="ru-RU"/>
        </a:p>
      </dgm:t>
    </dgm:pt>
    <dgm:pt modelId="{82585C8B-25A0-4195-9BF9-8F42CE48D24E}" type="sibTrans" cxnId="{C36F82F4-9115-4620-B96F-1347B99B31BE}">
      <dgm:prSet/>
      <dgm:spPr/>
      <dgm:t>
        <a:bodyPr/>
        <a:lstStyle/>
        <a:p>
          <a:endParaRPr lang="ru-RU"/>
        </a:p>
      </dgm:t>
    </dgm:pt>
    <dgm:pt modelId="{63FF85FB-746A-46AF-B120-B76618C87455}">
      <dgm:prSet phldrT="[Текст]"/>
      <dgm:spPr/>
      <dgm:t>
        <a:bodyPr/>
        <a:lstStyle/>
        <a:p>
          <a:r>
            <a:rPr lang="ru-RU" dirty="0" smtClean="0"/>
            <a:t>Доп. сведения</a:t>
          </a:r>
          <a:endParaRPr lang="ru-RU" dirty="0"/>
        </a:p>
      </dgm:t>
    </dgm:pt>
    <dgm:pt modelId="{F0CFF9C6-C382-4773-9652-6843969BC596}" type="parTrans" cxnId="{FCE48404-69DC-41E4-866B-9330A5344CCB}">
      <dgm:prSet/>
      <dgm:spPr/>
      <dgm:t>
        <a:bodyPr/>
        <a:lstStyle/>
        <a:p>
          <a:endParaRPr lang="ru-RU"/>
        </a:p>
      </dgm:t>
    </dgm:pt>
    <dgm:pt modelId="{E1B5BEC9-C34C-4B4E-996E-C7E8AD3981C0}" type="sibTrans" cxnId="{FCE48404-69DC-41E4-866B-9330A5344CCB}">
      <dgm:prSet/>
      <dgm:spPr/>
      <dgm:t>
        <a:bodyPr/>
        <a:lstStyle/>
        <a:p>
          <a:endParaRPr lang="ru-RU"/>
        </a:p>
      </dgm:t>
    </dgm:pt>
    <dgm:pt modelId="{3CE4CF6F-366F-4D0E-928D-B3212D7C3D86}">
      <dgm:prSet phldrT="[Текст]" custT="1"/>
      <dgm:spPr/>
      <dgm:t>
        <a:bodyPr/>
        <a:lstStyle/>
        <a:p>
          <a:r>
            <a:rPr lang="ru-RU" sz="2400" dirty="0" smtClean="0"/>
            <a:t>Тип</a:t>
          </a:r>
          <a:endParaRPr lang="ru-RU" sz="2400" dirty="0"/>
        </a:p>
      </dgm:t>
    </dgm:pt>
    <dgm:pt modelId="{6B6BBB5C-023C-4AA7-9B6B-CF5B528B51CE}" type="parTrans" cxnId="{EBE31F73-7AAD-4A92-99E8-F28691F3B908}">
      <dgm:prSet/>
      <dgm:spPr/>
      <dgm:t>
        <a:bodyPr/>
        <a:lstStyle/>
        <a:p>
          <a:endParaRPr lang="ru-RU"/>
        </a:p>
      </dgm:t>
    </dgm:pt>
    <dgm:pt modelId="{3E1A1D76-E4A0-4C23-B8E1-5361C6BFB7AA}" type="sibTrans" cxnId="{EBE31F73-7AAD-4A92-99E8-F28691F3B908}">
      <dgm:prSet/>
      <dgm:spPr/>
      <dgm:t>
        <a:bodyPr/>
        <a:lstStyle/>
        <a:p>
          <a:endParaRPr lang="ru-RU"/>
        </a:p>
      </dgm:t>
    </dgm:pt>
    <dgm:pt modelId="{8845B7CB-2FEA-4AD1-9425-CFC5A17FAFB1}" type="pres">
      <dgm:prSet presAssocID="{82CF7188-6A2D-478F-AF51-2E7C902D4F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7EBD7D-167A-4EFF-8E43-CD52D6C2145A}" type="pres">
      <dgm:prSet presAssocID="{1ACD2DB0-5E57-40A3-99ED-128B25BCCC43}" presName="centerShape" presStyleLbl="node0" presStyleIdx="0" presStyleCnt="1" custScaleX="136513" custScaleY="145641" custLinFactNeighborX="12968" custLinFactNeighborY="-37022"/>
      <dgm:spPr/>
      <dgm:t>
        <a:bodyPr/>
        <a:lstStyle/>
        <a:p>
          <a:endParaRPr lang="ru-RU"/>
        </a:p>
      </dgm:t>
    </dgm:pt>
    <dgm:pt modelId="{44979B38-44B0-4B6C-AB73-F1C0B73830EE}" type="pres">
      <dgm:prSet presAssocID="{2FDB186E-1A29-4192-B14A-FB27587255F7}" presName="parTrans" presStyleLbl="sibTrans2D1" presStyleIdx="0" presStyleCnt="3"/>
      <dgm:spPr/>
      <dgm:t>
        <a:bodyPr/>
        <a:lstStyle/>
        <a:p>
          <a:endParaRPr lang="ru-RU"/>
        </a:p>
      </dgm:t>
    </dgm:pt>
    <dgm:pt modelId="{90A79B36-4BDD-40BE-8930-797604F828D6}" type="pres">
      <dgm:prSet presAssocID="{2FDB186E-1A29-4192-B14A-FB27587255F7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6224774D-AC30-4331-AFDD-6276A7F5B5EA}" type="pres">
      <dgm:prSet presAssocID="{608528A0-7940-4C15-8757-35F346C64878}" presName="node" presStyleLbl="node1" presStyleIdx="0" presStyleCnt="3" custRadScaleRad="170508" custRadScaleInc="-923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E71222-274A-4DD2-AD8F-13D5709C1A2A}" type="pres">
      <dgm:prSet presAssocID="{F0CFF9C6-C382-4773-9652-6843969BC596}" presName="parTrans" presStyleLbl="sibTrans2D1" presStyleIdx="1" presStyleCnt="3"/>
      <dgm:spPr/>
      <dgm:t>
        <a:bodyPr/>
        <a:lstStyle/>
        <a:p>
          <a:endParaRPr lang="ru-RU"/>
        </a:p>
      </dgm:t>
    </dgm:pt>
    <dgm:pt modelId="{6FC2F4E3-8B46-4C50-A392-B5C6C197A1D0}" type="pres">
      <dgm:prSet presAssocID="{F0CFF9C6-C382-4773-9652-6843969BC59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816449B-830A-4DDF-988A-E99DB2201EB2}" type="pres">
      <dgm:prSet presAssocID="{63FF85FB-746A-46AF-B120-B76618C87455}" presName="node" presStyleLbl="node1" presStyleIdx="1" presStyleCnt="3" custRadScaleRad="146717" custRadScaleInc="-146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39F6FB-BE9D-4822-82CC-EEA78167E49D}" type="pres">
      <dgm:prSet presAssocID="{6B6BBB5C-023C-4AA7-9B6B-CF5B528B51CE}" presName="parTrans" presStyleLbl="sibTrans2D1" presStyleIdx="2" presStyleCnt="3"/>
      <dgm:spPr/>
      <dgm:t>
        <a:bodyPr/>
        <a:lstStyle/>
        <a:p>
          <a:endParaRPr lang="ru-RU"/>
        </a:p>
      </dgm:t>
    </dgm:pt>
    <dgm:pt modelId="{DDB95E00-A200-42B1-BFB4-BBA3615C3925}" type="pres">
      <dgm:prSet presAssocID="{6B6BBB5C-023C-4AA7-9B6B-CF5B528B51CE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12B03FC3-E0E3-49CF-8A59-F5DA4D766F3E}" type="pres">
      <dgm:prSet presAssocID="{3CE4CF6F-366F-4D0E-928D-B3212D7C3D86}" presName="node" presStyleLbl="node1" presStyleIdx="2" presStyleCnt="3" custRadScaleRad="75700" custRadScaleInc="-8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68BC7F-363D-4972-9EE4-00659CA5C3F5}" type="presOf" srcId="{2FDB186E-1A29-4192-B14A-FB27587255F7}" destId="{90A79B36-4BDD-40BE-8930-797604F828D6}" srcOrd="1" destOrd="0" presId="urn:microsoft.com/office/officeart/2005/8/layout/radial5"/>
    <dgm:cxn modelId="{6672CAFB-0228-476D-9258-1E97391E0B72}" type="presOf" srcId="{63FF85FB-746A-46AF-B120-B76618C87455}" destId="{6816449B-830A-4DDF-988A-E99DB2201EB2}" srcOrd="0" destOrd="0" presId="urn:microsoft.com/office/officeart/2005/8/layout/radial5"/>
    <dgm:cxn modelId="{38530B0E-5EB9-4F83-B933-AEC69D10DD59}" type="presOf" srcId="{2FDB186E-1A29-4192-B14A-FB27587255F7}" destId="{44979B38-44B0-4B6C-AB73-F1C0B73830EE}" srcOrd="0" destOrd="0" presId="urn:microsoft.com/office/officeart/2005/8/layout/radial5"/>
    <dgm:cxn modelId="{FCE48404-69DC-41E4-866B-9330A5344CCB}" srcId="{1ACD2DB0-5E57-40A3-99ED-128B25BCCC43}" destId="{63FF85FB-746A-46AF-B120-B76618C87455}" srcOrd="1" destOrd="0" parTransId="{F0CFF9C6-C382-4773-9652-6843969BC596}" sibTransId="{E1B5BEC9-C34C-4B4E-996E-C7E8AD3981C0}"/>
    <dgm:cxn modelId="{AC4AA2AF-FB45-43BA-92DA-B2707998A57B}" type="presOf" srcId="{F0CFF9C6-C382-4773-9652-6843969BC596}" destId="{6FC2F4E3-8B46-4C50-A392-B5C6C197A1D0}" srcOrd="1" destOrd="0" presId="urn:microsoft.com/office/officeart/2005/8/layout/radial5"/>
    <dgm:cxn modelId="{2CA30B2A-117C-4D6B-8786-201F902D89F6}" type="presOf" srcId="{F0CFF9C6-C382-4773-9652-6843969BC596}" destId="{5BE71222-274A-4DD2-AD8F-13D5709C1A2A}" srcOrd="0" destOrd="0" presId="urn:microsoft.com/office/officeart/2005/8/layout/radial5"/>
    <dgm:cxn modelId="{987FFE4B-783C-4F6D-95A6-3D249938DACA}" type="presOf" srcId="{82CF7188-6A2D-478F-AF51-2E7C902D4FDA}" destId="{8845B7CB-2FEA-4AD1-9425-CFC5A17FAFB1}" srcOrd="0" destOrd="0" presId="urn:microsoft.com/office/officeart/2005/8/layout/radial5"/>
    <dgm:cxn modelId="{DD1C7293-32E4-4EC0-89C0-74F202D73A38}" type="presOf" srcId="{1ACD2DB0-5E57-40A3-99ED-128B25BCCC43}" destId="{0E7EBD7D-167A-4EFF-8E43-CD52D6C2145A}" srcOrd="0" destOrd="0" presId="urn:microsoft.com/office/officeart/2005/8/layout/radial5"/>
    <dgm:cxn modelId="{EBE31F73-7AAD-4A92-99E8-F28691F3B908}" srcId="{1ACD2DB0-5E57-40A3-99ED-128B25BCCC43}" destId="{3CE4CF6F-366F-4D0E-928D-B3212D7C3D86}" srcOrd="2" destOrd="0" parTransId="{6B6BBB5C-023C-4AA7-9B6B-CF5B528B51CE}" sibTransId="{3E1A1D76-E4A0-4C23-B8E1-5361C6BFB7AA}"/>
    <dgm:cxn modelId="{72431F59-9A15-4E4E-8AA5-597B117DEEF7}" type="presOf" srcId="{3CE4CF6F-366F-4D0E-928D-B3212D7C3D86}" destId="{12B03FC3-E0E3-49CF-8A59-F5DA4D766F3E}" srcOrd="0" destOrd="0" presId="urn:microsoft.com/office/officeart/2005/8/layout/radial5"/>
    <dgm:cxn modelId="{C36F82F4-9115-4620-B96F-1347B99B31BE}" srcId="{1ACD2DB0-5E57-40A3-99ED-128B25BCCC43}" destId="{608528A0-7940-4C15-8757-35F346C64878}" srcOrd="0" destOrd="0" parTransId="{2FDB186E-1A29-4192-B14A-FB27587255F7}" sibTransId="{82585C8B-25A0-4195-9BF9-8F42CE48D24E}"/>
    <dgm:cxn modelId="{380217D9-EA27-41DD-B73F-24FF040A977D}" srcId="{82CF7188-6A2D-478F-AF51-2E7C902D4FDA}" destId="{1ACD2DB0-5E57-40A3-99ED-128B25BCCC43}" srcOrd="0" destOrd="0" parTransId="{9B210AE9-A0C1-4318-ABF8-ABCFFE55A763}" sibTransId="{D80C8FA5-0A2C-4E24-AE64-AF7C5205BA51}"/>
    <dgm:cxn modelId="{43D722FB-FC95-42EF-AA4C-6B7671B57987}" type="presOf" srcId="{608528A0-7940-4C15-8757-35F346C64878}" destId="{6224774D-AC30-4331-AFDD-6276A7F5B5EA}" srcOrd="0" destOrd="0" presId="urn:microsoft.com/office/officeart/2005/8/layout/radial5"/>
    <dgm:cxn modelId="{6AD42C26-DB19-4995-A750-165CBF76E56D}" type="presOf" srcId="{6B6BBB5C-023C-4AA7-9B6B-CF5B528B51CE}" destId="{D339F6FB-BE9D-4822-82CC-EEA78167E49D}" srcOrd="0" destOrd="0" presId="urn:microsoft.com/office/officeart/2005/8/layout/radial5"/>
    <dgm:cxn modelId="{82B93AC4-4549-496A-B529-6165055DAA69}" type="presOf" srcId="{6B6BBB5C-023C-4AA7-9B6B-CF5B528B51CE}" destId="{DDB95E00-A200-42B1-BFB4-BBA3615C3925}" srcOrd="1" destOrd="0" presId="urn:microsoft.com/office/officeart/2005/8/layout/radial5"/>
    <dgm:cxn modelId="{D14DD897-CA94-4D9F-B1C4-59DB9D2011A0}" type="presParOf" srcId="{8845B7CB-2FEA-4AD1-9425-CFC5A17FAFB1}" destId="{0E7EBD7D-167A-4EFF-8E43-CD52D6C2145A}" srcOrd="0" destOrd="0" presId="urn:microsoft.com/office/officeart/2005/8/layout/radial5"/>
    <dgm:cxn modelId="{320A3339-EB65-42AE-943D-BA42CA549EAF}" type="presParOf" srcId="{8845B7CB-2FEA-4AD1-9425-CFC5A17FAFB1}" destId="{44979B38-44B0-4B6C-AB73-F1C0B73830EE}" srcOrd="1" destOrd="0" presId="urn:microsoft.com/office/officeart/2005/8/layout/radial5"/>
    <dgm:cxn modelId="{9D6C5CFA-A0BA-4ED8-A01E-27E822901561}" type="presParOf" srcId="{44979B38-44B0-4B6C-AB73-F1C0B73830EE}" destId="{90A79B36-4BDD-40BE-8930-797604F828D6}" srcOrd="0" destOrd="0" presId="urn:microsoft.com/office/officeart/2005/8/layout/radial5"/>
    <dgm:cxn modelId="{6F683E79-458E-4CCF-9BD3-9370F746F80E}" type="presParOf" srcId="{8845B7CB-2FEA-4AD1-9425-CFC5A17FAFB1}" destId="{6224774D-AC30-4331-AFDD-6276A7F5B5EA}" srcOrd="2" destOrd="0" presId="urn:microsoft.com/office/officeart/2005/8/layout/radial5"/>
    <dgm:cxn modelId="{B23440BB-D8EC-4445-B417-22AD78178C7A}" type="presParOf" srcId="{8845B7CB-2FEA-4AD1-9425-CFC5A17FAFB1}" destId="{5BE71222-274A-4DD2-AD8F-13D5709C1A2A}" srcOrd="3" destOrd="0" presId="urn:microsoft.com/office/officeart/2005/8/layout/radial5"/>
    <dgm:cxn modelId="{B3890EE9-482B-48B7-B35C-A4C790BB51FB}" type="presParOf" srcId="{5BE71222-274A-4DD2-AD8F-13D5709C1A2A}" destId="{6FC2F4E3-8B46-4C50-A392-B5C6C197A1D0}" srcOrd="0" destOrd="0" presId="urn:microsoft.com/office/officeart/2005/8/layout/radial5"/>
    <dgm:cxn modelId="{1F0636BF-58A9-4D1C-9E2D-726A9288CD0D}" type="presParOf" srcId="{8845B7CB-2FEA-4AD1-9425-CFC5A17FAFB1}" destId="{6816449B-830A-4DDF-988A-E99DB2201EB2}" srcOrd="4" destOrd="0" presId="urn:microsoft.com/office/officeart/2005/8/layout/radial5"/>
    <dgm:cxn modelId="{BE16679C-38B8-4DE6-8EDE-4A218FD7586C}" type="presParOf" srcId="{8845B7CB-2FEA-4AD1-9425-CFC5A17FAFB1}" destId="{D339F6FB-BE9D-4822-82CC-EEA78167E49D}" srcOrd="5" destOrd="0" presId="urn:microsoft.com/office/officeart/2005/8/layout/radial5"/>
    <dgm:cxn modelId="{23C839B3-0616-470B-94B5-E529581B9355}" type="presParOf" srcId="{D339F6FB-BE9D-4822-82CC-EEA78167E49D}" destId="{DDB95E00-A200-42B1-BFB4-BBA3615C3925}" srcOrd="0" destOrd="0" presId="urn:microsoft.com/office/officeart/2005/8/layout/radial5"/>
    <dgm:cxn modelId="{A0EAB711-F33A-484F-BD91-EEA4E92B4718}" type="presParOf" srcId="{8845B7CB-2FEA-4AD1-9425-CFC5A17FAFB1}" destId="{12B03FC3-E0E3-49CF-8A59-F5DA4D766F3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312F97-CF57-4F4C-BF34-300B806FD9D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A4194C5-E3F5-467F-BF61-3E33BEE3E95C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0C3AFF8B-6D8D-4C52-9ABF-6CCE9E1FF4BE}" type="parTrans" cxnId="{D6754C29-FA6E-4B28-8AF8-58CC1F2D1A16}">
      <dgm:prSet/>
      <dgm:spPr/>
      <dgm:t>
        <a:bodyPr/>
        <a:lstStyle/>
        <a:p>
          <a:endParaRPr lang="ru-RU"/>
        </a:p>
      </dgm:t>
    </dgm:pt>
    <dgm:pt modelId="{15A8BDF5-C161-4AAB-92A5-4CA36869C3ED}" type="sibTrans" cxnId="{D6754C29-FA6E-4B28-8AF8-58CC1F2D1A16}">
      <dgm:prSet/>
      <dgm:spPr/>
      <dgm:t>
        <a:bodyPr/>
        <a:lstStyle/>
        <a:p>
          <a:endParaRPr lang="ru-RU"/>
        </a:p>
      </dgm:t>
    </dgm:pt>
    <dgm:pt modelId="{72619FE9-DAF3-45C2-ACD8-446F79CE0A12}" type="pres">
      <dgm:prSet presAssocID="{C2312F97-CF57-4F4C-BF34-300B806FD9D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5622F0-1DDF-468A-91C1-4AAA792E0330}" type="pres">
      <dgm:prSet presAssocID="{C2312F97-CF57-4F4C-BF34-300B806FD9D0}" presName="cycle" presStyleCnt="0"/>
      <dgm:spPr/>
    </dgm:pt>
    <dgm:pt modelId="{0F0A7D4E-A1BA-45A1-B57B-8870A736F5A5}" type="pres">
      <dgm:prSet presAssocID="{C2312F97-CF57-4F4C-BF34-300B806FD9D0}" presName="centerShape" presStyleCnt="0"/>
      <dgm:spPr/>
    </dgm:pt>
    <dgm:pt modelId="{97C4F96C-8477-494B-B14C-B153D56065D8}" type="pres">
      <dgm:prSet presAssocID="{C2312F97-CF57-4F4C-BF34-300B806FD9D0}" presName="connSite" presStyleLbl="node1" presStyleIdx="0" presStyleCnt="2"/>
      <dgm:spPr/>
    </dgm:pt>
    <dgm:pt modelId="{73ADEEB9-74BD-4B6D-8D8C-5492314F7547}" type="pres">
      <dgm:prSet presAssocID="{C2312F97-CF57-4F4C-BF34-300B806FD9D0}" presName="visible" presStyleLbl="node1" presStyleIdx="0" presStyleCnt="2" custScaleX="156765" custScaleY="148472" custLinFactNeighborX="14131" custLinFactNeighborY="451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4C66C5-EB91-4399-9E07-E6A2B760F850}" type="pres">
      <dgm:prSet presAssocID="{0C3AFF8B-6D8D-4C52-9ABF-6CCE9E1FF4BE}" presName="Name25" presStyleLbl="parChTrans1D1" presStyleIdx="0" presStyleCnt="1"/>
      <dgm:spPr/>
      <dgm:t>
        <a:bodyPr/>
        <a:lstStyle/>
        <a:p>
          <a:endParaRPr lang="ru-RU"/>
        </a:p>
      </dgm:t>
    </dgm:pt>
    <dgm:pt modelId="{19EDB618-5E88-4FDE-8F33-4A4CDA3DBB40}" type="pres">
      <dgm:prSet presAssocID="{3A4194C5-E3F5-467F-BF61-3E33BEE3E95C}" presName="node" presStyleCnt="0"/>
      <dgm:spPr/>
    </dgm:pt>
    <dgm:pt modelId="{831D3EE9-C826-4E6C-95BA-8E5E5D827272}" type="pres">
      <dgm:prSet presAssocID="{3A4194C5-E3F5-467F-BF61-3E33BEE3E95C}" presName="parentNode" presStyleLbl="node1" presStyleIdx="1" presStyleCnt="2" custLinFactX="31866" custLinFactNeighborX="100000" custLinFactNeighborY="-3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E68DEA-A8F8-42FB-ACA3-0C476753611C}" type="pres">
      <dgm:prSet presAssocID="{3A4194C5-E3F5-467F-BF61-3E33BEE3E95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991A2B-FFE6-4F00-BC0A-DC7BEA92AAA0}" type="presOf" srcId="{0C3AFF8B-6D8D-4C52-9ABF-6CCE9E1FF4BE}" destId="{E64C66C5-EB91-4399-9E07-E6A2B760F850}" srcOrd="0" destOrd="0" presId="urn:microsoft.com/office/officeart/2005/8/layout/radial2"/>
    <dgm:cxn modelId="{3A9A330E-85EE-4D5D-B9C4-E1D99D56475A}" type="presOf" srcId="{C2312F97-CF57-4F4C-BF34-300B806FD9D0}" destId="{72619FE9-DAF3-45C2-ACD8-446F79CE0A12}" srcOrd="0" destOrd="0" presId="urn:microsoft.com/office/officeart/2005/8/layout/radial2"/>
    <dgm:cxn modelId="{0BD03983-9A47-4514-B4FF-075314BDD690}" type="presOf" srcId="{3A4194C5-E3F5-467F-BF61-3E33BEE3E95C}" destId="{831D3EE9-C826-4E6C-95BA-8E5E5D827272}" srcOrd="0" destOrd="0" presId="urn:microsoft.com/office/officeart/2005/8/layout/radial2"/>
    <dgm:cxn modelId="{D6754C29-FA6E-4B28-8AF8-58CC1F2D1A16}" srcId="{C2312F97-CF57-4F4C-BF34-300B806FD9D0}" destId="{3A4194C5-E3F5-467F-BF61-3E33BEE3E95C}" srcOrd="0" destOrd="0" parTransId="{0C3AFF8B-6D8D-4C52-9ABF-6CCE9E1FF4BE}" sibTransId="{15A8BDF5-C161-4AAB-92A5-4CA36869C3ED}"/>
    <dgm:cxn modelId="{D039C34F-626A-4A0A-AFAB-BED9DB503C38}" type="presParOf" srcId="{72619FE9-DAF3-45C2-ACD8-446F79CE0A12}" destId="{F05622F0-1DDF-468A-91C1-4AAA792E0330}" srcOrd="0" destOrd="0" presId="urn:microsoft.com/office/officeart/2005/8/layout/radial2"/>
    <dgm:cxn modelId="{3B876408-E9D3-4412-A046-68D8F6F71E43}" type="presParOf" srcId="{F05622F0-1DDF-468A-91C1-4AAA792E0330}" destId="{0F0A7D4E-A1BA-45A1-B57B-8870A736F5A5}" srcOrd="0" destOrd="0" presId="urn:microsoft.com/office/officeart/2005/8/layout/radial2"/>
    <dgm:cxn modelId="{515BE750-B90C-45D5-958D-3BA0F40D52BA}" type="presParOf" srcId="{0F0A7D4E-A1BA-45A1-B57B-8870A736F5A5}" destId="{97C4F96C-8477-494B-B14C-B153D56065D8}" srcOrd="0" destOrd="0" presId="urn:microsoft.com/office/officeart/2005/8/layout/radial2"/>
    <dgm:cxn modelId="{C2F011A9-8185-46B5-9627-4957254624D6}" type="presParOf" srcId="{0F0A7D4E-A1BA-45A1-B57B-8870A736F5A5}" destId="{73ADEEB9-74BD-4B6D-8D8C-5492314F7547}" srcOrd="1" destOrd="0" presId="urn:microsoft.com/office/officeart/2005/8/layout/radial2"/>
    <dgm:cxn modelId="{F4180EB6-5DB9-4D9B-9B3F-90E3D375B4CE}" type="presParOf" srcId="{F05622F0-1DDF-468A-91C1-4AAA792E0330}" destId="{E64C66C5-EB91-4399-9E07-E6A2B760F850}" srcOrd="1" destOrd="0" presId="urn:microsoft.com/office/officeart/2005/8/layout/radial2"/>
    <dgm:cxn modelId="{0C4EFD98-2B1F-419E-9B26-2C56517EB5E6}" type="presParOf" srcId="{F05622F0-1DDF-468A-91C1-4AAA792E0330}" destId="{19EDB618-5E88-4FDE-8F33-4A4CDA3DBB40}" srcOrd="2" destOrd="0" presId="urn:microsoft.com/office/officeart/2005/8/layout/radial2"/>
    <dgm:cxn modelId="{76118932-1EF4-4466-9936-B0C2F2EC65CD}" type="presParOf" srcId="{19EDB618-5E88-4FDE-8F33-4A4CDA3DBB40}" destId="{831D3EE9-C826-4E6C-95BA-8E5E5D827272}" srcOrd="0" destOrd="0" presId="urn:microsoft.com/office/officeart/2005/8/layout/radial2"/>
    <dgm:cxn modelId="{2BBF6EED-3DA4-433B-8A48-A781838D1FC3}" type="presParOf" srcId="{19EDB618-5E88-4FDE-8F33-4A4CDA3DBB40}" destId="{6FE68DEA-A8F8-42FB-ACA3-0C476753611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2A4469-CB35-496C-9CDD-F3EB821D74E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A2EF168-39AD-4C26-B288-E4ACD05A34A3}">
      <dgm:prSet phldrT="[Текст]"/>
      <dgm:spPr/>
      <dgm:t>
        <a:bodyPr/>
        <a:lstStyle/>
        <a:p>
          <a:r>
            <a:rPr lang="ru-RU" dirty="0" smtClean="0"/>
            <a:t>БД</a:t>
          </a:r>
          <a:endParaRPr lang="ru-RU" dirty="0"/>
        </a:p>
      </dgm:t>
    </dgm:pt>
    <dgm:pt modelId="{CBB0E140-D166-4034-8131-E05506E69912}" type="parTrans" cxnId="{C922C602-C7FC-4D4F-B7D5-27DBCF2C6B8D}">
      <dgm:prSet/>
      <dgm:spPr/>
      <dgm:t>
        <a:bodyPr/>
        <a:lstStyle/>
        <a:p>
          <a:endParaRPr lang="ru-RU"/>
        </a:p>
      </dgm:t>
    </dgm:pt>
    <dgm:pt modelId="{FCDDB735-42EA-4D23-996B-16D8D2E5FF58}" type="sibTrans" cxnId="{C922C602-C7FC-4D4F-B7D5-27DBCF2C6B8D}">
      <dgm:prSet/>
      <dgm:spPr/>
      <dgm:t>
        <a:bodyPr/>
        <a:lstStyle/>
        <a:p>
          <a:endParaRPr lang="ru-RU"/>
        </a:p>
      </dgm:t>
    </dgm:pt>
    <dgm:pt modelId="{6E3B035B-AF84-4046-ABE3-480DC34559E1}">
      <dgm:prSet phldrT="[Текст]"/>
      <dgm:spPr/>
      <dgm:t>
        <a:bodyPr/>
        <a:lstStyle/>
        <a:p>
          <a:r>
            <a:rPr lang="ru-RU" dirty="0" smtClean="0"/>
            <a:t>Сайт</a:t>
          </a:r>
          <a:endParaRPr lang="ru-RU" dirty="0"/>
        </a:p>
      </dgm:t>
    </dgm:pt>
    <dgm:pt modelId="{BA607029-9348-4E56-9C1B-2EAB32763A05}" type="parTrans" cxnId="{F72B8C93-20A1-41EC-92D9-D28F22928F9A}">
      <dgm:prSet/>
      <dgm:spPr/>
      <dgm:t>
        <a:bodyPr/>
        <a:lstStyle/>
        <a:p>
          <a:endParaRPr lang="ru-RU"/>
        </a:p>
      </dgm:t>
    </dgm:pt>
    <dgm:pt modelId="{02685C48-D7FD-4822-B1F9-9473DA01F26A}" type="sibTrans" cxnId="{F72B8C93-20A1-41EC-92D9-D28F22928F9A}">
      <dgm:prSet/>
      <dgm:spPr/>
      <dgm:t>
        <a:bodyPr/>
        <a:lstStyle/>
        <a:p>
          <a:endParaRPr lang="ru-RU"/>
        </a:p>
      </dgm:t>
    </dgm:pt>
    <dgm:pt modelId="{ACF3FF2A-4D6D-4DB4-B464-1B8311CFE948}">
      <dgm:prSet phldrT="[Текст]"/>
      <dgm:spPr/>
      <dgm:t>
        <a:bodyPr/>
        <a:lstStyle/>
        <a:p>
          <a:r>
            <a:rPr lang="ru-RU" dirty="0" smtClean="0"/>
            <a:t>Пользователь</a:t>
          </a:r>
          <a:endParaRPr lang="ru-RU" dirty="0"/>
        </a:p>
      </dgm:t>
    </dgm:pt>
    <dgm:pt modelId="{C651260A-F339-443C-A1B3-CE337DF3EA4B}" type="parTrans" cxnId="{B3FDEEEF-EB21-468A-B2CE-6C336A34E01E}">
      <dgm:prSet/>
      <dgm:spPr/>
      <dgm:t>
        <a:bodyPr/>
        <a:lstStyle/>
        <a:p>
          <a:endParaRPr lang="ru-RU"/>
        </a:p>
      </dgm:t>
    </dgm:pt>
    <dgm:pt modelId="{613DD3E9-6D57-458D-8C99-B8CE79A763A2}" type="sibTrans" cxnId="{B3FDEEEF-EB21-468A-B2CE-6C336A34E01E}">
      <dgm:prSet/>
      <dgm:spPr/>
      <dgm:t>
        <a:bodyPr/>
        <a:lstStyle/>
        <a:p>
          <a:endParaRPr lang="ru-RU"/>
        </a:p>
      </dgm:t>
    </dgm:pt>
    <dgm:pt modelId="{775B556B-CDF1-456B-B259-4B548D7F57AC}">
      <dgm:prSet phldrT="[Текст]"/>
      <dgm:spPr/>
      <dgm:t>
        <a:bodyPr/>
        <a:lstStyle/>
        <a:p>
          <a:r>
            <a:rPr lang="ru-RU" dirty="0" smtClean="0"/>
            <a:t>Формат для программы</a:t>
          </a:r>
          <a:endParaRPr lang="ru-RU" dirty="0"/>
        </a:p>
      </dgm:t>
    </dgm:pt>
    <dgm:pt modelId="{B80C2AC3-E5A9-40CD-8F7E-2D6E16752336}" type="parTrans" cxnId="{EC07712D-3177-4FD1-B6DD-A1AFA9C0FE55}">
      <dgm:prSet/>
      <dgm:spPr/>
      <dgm:t>
        <a:bodyPr/>
        <a:lstStyle/>
        <a:p>
          <a:endParaRPr lang="ru-RU"/>
        </a:p>
      </dgm:t>
    </dgm:pt>
    <dgm:pt modelId="{3CEE9A4F-F816-4C55-BE37-40EE01B13386}" type="sibTrans" cxnId="{EC07712D-3177-4FD1-B6DD-A1AFA9C0FE55}">
      <dgm:prSet/>
      <dgm:spPr/>
      <dgm:t>
        <a:bodyPr/>
        <a:lstStyle/>
        <a:p>
          <a:endParaRPr lang="ru-RU"/>
        </a:p>
      </dgm:t>
    </dgm:pt>
    <dgm:pt modelId="{29B349CA-D93E-402E-A4F8-832534934687}" type="pres">
      <dgm:prSet presAssocID="{D12A4469-CB35-496C-9CDD-F3EB821D74E8}" presName="linearFlow" presStyleCnt="0">
        <dgm:presLayoutVars>
          <dgm:resizeHandles val="exact"/>
        </dgm:presLayoutVars>
      </dgm:prSet>
      <dgm:spPr/>
    </dgm:pt>
    <dgm:pt modelId="{2752910D-64B2-4486-94BF-E3449AC2CEF3}" type="pres">
      <dgm:prSet presAssocID="{3A2EF168-39AD-4C26-B288-E4ACD05A34A3}" presName="node" presStyleLbl="node1" presStyleIdx="0" presStyleCnt="4" custLinFactX="-28723" custLinFactNeighborX="-100000" custLinFactNeighborY="-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3BDEA-614D-4325-914B-C11CE2CC78E8}" type="pres">
      <dgm:prSet presAssocID="{FCDDB735-42EA-4D23-996B-16D8D2E5FF58}" presName="sibTrans" presStyleLbl="sibTrans2D1" presStyleIdx="0" presStyleCnt="3"/>
      <dgm:spPr/>
      <dgm:t>
        <a:bodyPr/>
        <a:lstStyle/>
        <a:p>
          <a:endParaRPr lang="ru-RU"/>
        </a:p>
      </dgm:t>
    </dgm:pt>
    <dgm:pt modelId="{10B08EA9-34BD-470E-BEA6-6948F1D5A5E7}" type="pres">
      <dgm:prSet presAssocID="{FCDDB735-42EA-4D23-996B-16D8D2E5FF58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710C4222-771C-4639-A42D-67C017F34F99}" type="pres">
      <dgm:prSet presAssocID="{775B556B-CDF1-456B-B259-4B548D7F57AC}" presName="node" presStyleLbl="node1" presStyleIdx="1" presStyleCnt="4" custLinFactX="24613" custLinFactNeighborX="100000" custLinFactNeighborY="34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ED179-4F28-471F-B5A6-642AD0EEDD18}" type="pres">
      <dgm:prSet presAssocID="{3CEE9A4F-F816-4C55-BE37-40EE01B13386}" presName="sibTrans" presStyleLbl="sibTrans2D1" presStyleIdx="1" presStyleCnt="3"/>
      <dgm:spPr/>
      <dgm:t>
        <a:bodyPr/>
        <a:lstStyle/>
        <a:p>
          <a:endParaRPr lang="ru-RU"/>
        </a:p>
      </dgm:t>
    </dgm:pt>
    <dgm:pt modelId="{87E0FF8E-BD90-458E-A905-09FB089A412E}" type="pres">
      <dgm:prSet presAssocID="{3CEE9A4F-F816-4C55-BE37-40EE01B1338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B0D962AB-94F5-45B8-9F21-3E061B0D992B}" type="pres">
      <dgm:prSet presAssocID="{6E3B035B-AF84-4046-ABE3-480DC34559E1}" presName="node" presStyleLbl="node1" presStyleIdx="2" presStyleCnt="4" custLinFactX="-28723" custLinFactNeighborX="-100000" custLinFactNeighborY="-77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21C0AE-5463-449C-AE3E-416F02D86B7F}" type="pres">
      <dgm:prSet presAssocID="{02685C48-D7FD-4822-B1F9-9473DA01F26A}" presName="sibTrans" presStyleLbl="sibTrans2D1" presStyleIdx="2" presStyleCnt="3"/>
      <dgm:spPr/>
      <dgm:t>
        <a:bodyPr/>
        <a:lstStyle/>
        <a:p>
          <a:endParaRPr lang="ru-RU"/>
        </a:p>
      </dgm:t>
    </dgm:pt>
    <dgm:pt modelId="{53AF1032-AA59-4D37-9942-127CA6C39ED3}" type="pres">
      <dgm:prSet presAssocID="{02685C48-D7FD-4822-B1F9-9473DA01F26A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8B2608C-F997-411F-BFE3-5DC37B8E3762}" type="pres">
      <dgm:prSet presAssocID="{ACF3FF2A-4D6D-4DB4-B464-1B8311CFE948}" presName="node" presStyleLbl="node1" presStyleIdx="3" presStyleCnt="4" custLinFactX="24613" custLinFactNeighborX="100000" custLinFactNeighborY="-37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F7A214-D5C4-4499-A6CB-DB4CEDE9F5D2}" type="presOf" srcId="{02685C48-D7FD-4822-B1F9-9473DA01F26A}" destId="{53AF1032-AA59-4D37-9942-127CA6C39ED3}" srcOrd="1" destOrd="0" presId="urn:microsoft.com/office/officeart/2005/8/layout/process2"/>
    <dgm:cxn modelId="{24961751-A6C5-4F95-9EC3-4E290A3470AB}" type="presOf" srcId="{3CEE9A4F-F816-4C55-BE37-40EE01B13386}" destId="{D31ED179-4F28-471F-B5A6-642AD0EEDD18}" srcOrd="0" destOrd="0" presId="urn:microsoft.com/office/officeart/2005/8/layout/process2"/>
    <dgm:cxn modelId="{9F9D292C-9536-41A3-8D19-15A264B289DC}" type="presOf" srcId="{775B556B-CDF1-456B-B259-4B548D7F57AC}" destId="{710C4222-771C-4639-A42D-67C017F34F99}" srcOrd="0" destOrd="0" presId="urn:microsoft.com/office/officeart/2005/8/layout/process2"/>
    <dgm:cxn modelId="{740E28BE-B2FB-4344-90E5-729DED69087D}" type="presOf" srcId="{D12A4469-CB35-496C-9CDD-F3EB821D74E8}" destId="{29B349CA-D93E-402E-A4F8-832534934687}" srcOrd="0" destOrd="0" presId="urn:microsoft.com/office/officeart/2005/8/layout/process2"/>
    <dgm:cxn modelId="{A096CDD1-E25B-4595-94F7-16CE1F12D4DC}" type="presOf" srcId="{3CEE9A4F-F816-4C55-BE37-40EE01B13386}" destId="{87E0FF8E-BD90-458E-A905-09FB089A412E}" srcOrd="1" destOrd="0" presId="urn:microsoft.com/office/officeart/2005/8/layout/process2"/>
    <dgm:cxn modelId="{EC07712D-3177-4FD1-B6DD-A1AFA9C0FE55}" srcId="{D12A4469-CB35-496C-9CDD-F3EB821D74E8}" destId="{775B556B-CDF1-456B-B259-4B548D7F57AC}" srcOrd="1" destOrd="0" parTransId="{B80C2AC3-E5A9-40CD-8F7E-2D6E16752336}" sibTransId="{3CEE9A4F-F816-4C55-BE37-40EE01B13386}"/>
    <dgm:cxn modelId="{0B136190-94CB-4399-A5EF-B324AA4117BB}" type="presOf" srcId="{02685C48-D7FD-4822-B1F9-9473DA01F26A}" destId="{8921C0AE-5463-449C-AE3E-416F02D86B7F}" srcOrd="0" destOrd="0" presId="urn:microsoft.com/office/officeart/2005/8/layout/process2"/>
    <dgm:cxn modelId="{2F170640-FDC1-4B20-A541-775A4EF9599A}" type="presOf" srcId="{6E3B035B-AF84-4046-ABE3-480DC34559E1}" destId="{B0D962AB-94F5-45B8-9F21-3E061B0D992B}" srcOrd="0" destOrd="0" presId="urn:microsoft.com/office/officeart/2005/8/layout/process2"/>
    <dgm:cxn modelId="{C922C602-C7FC-4D4F-B7D5-27DBCF2C6B8D}" srcId="{D12A4469-CB35-496C-9CDD-F3EB821D74E8}" destId="{3A2EF168-39AD-4C26-B288-E4ACD05A34A3}" srcOrd="0" destOrd="0" parTransId="{CBB0E140-D166-4034-8131-E05506E69912}" sibTransId="{FCDDB735-42EA-4D23-996B-16D8D2E5FF58}"/>
    <dgm:cxn modelId="{E9DC6DC6-CF4E-4B5B-BF02-70CA7D2AC95A}" type="presOf" srcId="{FCDDB735-42EA-4D23-996B-16D8D2E5FF58}" destId="{AFF3BDEA-614D-4325-914B-C11CE2CC78E8}" srcOrd="0" destOrd="0" presId="urn:microsoft.com/office/officeart/2005/8/layout/process2"/>
    <dgm:cxn modelId="{B3FDEEEF-EB21-468A-B2CE-6C336A34E01E}" srcId="{D12A4469-CB35-496C-9CDD-F3EB821D74E8}" destId="{ACF3FF2A-4D6D-4DB4-B464-1B8311CFE948}" srcOrd="3" destOrd="0" parTransId="{C651260A-F339-443C-A1B3-CE337DF3EA4B}" sibTransId="{613DD3E9-6D57-458D-8C99-B8CE79A763A2}"/>
    <dgm:cxn modelId="{38B0004F-D2AF-444C-B311-EDA566A06CC7}" type="presOf" srcId="{FCDDB735-42EA-4D23-996B-16D8D2E5FF58}" destId="{10B08EA9-34BD-470E-BEA6-6948F1D5A5E7}" srcOrd="1" destOrd="0" presId="urn:microsoft.com/office/officeart/2005/8/layout/process2"/>
    <dgm:cxn modelId="{75B1779C-BE83-4E42-9143-99AFC3E8D8BE}" type="presOf" srcId="{ACF3FF2A-4D6D-4DB4-B464-1B8311CFE948}" destId="{28B2608C-F997-411F-BFE3-5DC37B8E3762}" srcOrd="0" destOrd="0" presId="urn:microsoft.com/office/officeart/2005/8/layout/process2"/>
    <dgm:cxn modelId="{438F3973-6E63-4ED7-8EA6-521AE377FF61}" type="presOf" srcId="{3A2EF168-39AD-4C26-B288-E4ACD05A34A3}" destId="{2752910D-64B2-4486-94BF-E3449AC2CEF3}" srcOrd="0" destOrd="0" presId="urn:microsoft.com/office/officeart/2005/8/layout/process2"/>
    <dgm:cxn modelId="{F72B8C93-20A1-41EC-92D9-D28F22928F9A}" srcId="{D12A4469-CB35-496C-9CDD-F3EB821D74E8}" destId="{6E3B035B-AF84-4046-ABE3-480DC34559E1}" srcOrd="2" destOrd="0" parTransId="{BA607029-9348-4E56-9C1B-2EAB32763A05}" sibTransId="{02685C48-D7FD-4822-B1F9-9473DA01F26A}"/>
    <dgm:cxn modelId="{0BF8E25A-FABB-48FE-8BBF-E9DACEED6AFA}" type="presParOf" srcId="{29B349CA-D93E-402E-A4F8-832534934687}" destId="{2752910D-64B2-4486-94BF-E3449AC2CEF3}" srcOrd="0" destOrd="0" presId="urn:microsoft.com/office/officeart/2005/8/layout/process2"/>
    <dgm:cxn modelId="{602A32BE-BA2A-49CD-A9E5-8401E284E8F9}" type="presParOf" srcId="{29B349CA-D93E-402E-A4F8-832534934687}" destId="{AFF3BDEA-614D-4325-914B-C11CE2CC78E8}" srcOrd="1" destOrd="0" presId="urn:microsoft.com/office/officeart/2005/8/layout/process2"/>
    <dgm:cxn modelId="{1D84816A-A889-4FA7-A71D-AA22956A1A93}" type="presParOf" srcId="{AFF3BDEA-614D-4325-914B-C11CE2CC78E8}" destId="{10B08EA9-34BD-470E-BEA6-6948F1D5A5E7}" srcOrd="0" destOrd="0" presId="urn:microsoft.com/office/officeart/2005/8/layout/process2"/>
    <dgm:cxn modelId="{7D2241E3-CA08-4B14-92F1-25F3BE08D09D}" type="presParOf" srcId="{29B349CA-D93E-402E-A4F8-832534934687}" destId="{710C4222-771C-4639-A42D-67C017F34F99}" srcOrd="2" destOrd="0" presId="urn:microsoft.com/office/officeart/2005/8/layout/process2"/>
    <dgm:cxn modelId="{700C1713-70C0-4A86-9A4D-321A3E484525}" type="presParOf" srcId="{29B349CA-D93E-402E-A4F8-832534934687}" destId="{D31ED179-4F28-471F-B5A6-642AD0EEDD18}" srcOrd="3" destOrd="0" presId="urn:microsoft.com/office/officeart/2005/8/layout/process2"/>
    <dgm:cxn modelId="{C6BE316C-49CC-41EC-8B92-02BE60249ADE}" type="presParOf" srcId="{D31ED179-4F28-471F-B5A6-642AD0EEDD18}" destId="{87E0FF8E-BD90-458E-A905-09FB089A412E}" srcOrd="0" destOrd="0" presId="urn:microsoft.com/office/officeart/2005/8/layout/process2"/>
    <dgm:cxn modelId="{5D20AE25-E3F1-403C-A63D-C92B86C7245D}" type="presParOf" srcId="{29B349CA-D93E-402E-A4F8-832534934687}" destId="{B0D962AB-94F5-45B8-9F21-3E061B0D992B}" srcOrd="4" destOrd="0" presId="urn:microsoft.com/office/officeart/2005/8/layout/process2"/>
    <dgm:cxn modelId="{97DC5AD7-C319-4E60-8441-C962284A8C0D}" type="presParOf" srcId="{29B349CA-D93E-402E-A4F8-832534934687}" destId="{8921C0AE-5463-449C-AE3E-416F02D86B7F}" srcOrd="5" destOrd="0" presId="urn:microsoft.com/office/officeart/2005/8/layout/process2"/>
    <dgm:cxn modelId="{1840CA64-A063-4886-B53F-51727CB44FF9}" type="presParOf" srcId="{8921C0AE-5463-449C-AE3E-416F02D86B7F}" destId="{53AF1032-AA59-4D37-9942-127CA6C39ED3}" srcOrd="0" destOrd="0" presId="urn:microsoft.com/office/officeart/2005/8/layout/process2"/>
    <dgm:cxn modelId="{641415FA-BE02-4F15-AC3C-EB62EE37EE85}" type="presParOf" srcId="{29B349CA-D93E-402E-A4F8-832534934687}" destId="{28B2608C-F997-411F-BFE3-5DC37B8E376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AA890-3C63-4F5D-8B28-0A3681F75058}">
      <dsp:nvSpPr>
        <dsp:cNvPr id="0" name=""/>
        <dsp:cNvSpPr/>
      </dsp:nvSpPr>
      <dsp:spPr>
        <a:xfrm>
          <a:off x="3066730" y="2912572"/>
          <a:ext cx="2188386" cy="199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%</a:t>
          </a:r>
          <a:r>
            <a:rPr lang="ru-RU" sz="2200" kern="1200" dirty="0" smtClean="0"/>
            <a:t> совпадения</a:t>
          </a:r>
          <a:r>
            <a:rPr lang="en-US" sz="2200" kern="1200" dirty="0" smtClean="0"/>
            <a:t> </a:t>
          </a:r>
          <a:endParaRPr lang="ru-RU" sz="2200" kern="1200" dirty="0"/>
        </a:p>
      </dsp:txBody>
      <dsp:txXfrm>
        <a:off x="3387212" y="3204504"/>
        <a:ext cx="1547422" cy="1409571"/>
      </dsp:txXfrm>
    </dsp:sp>
    <dsp:sp modelId="{1D62B413-BA54-43CC-A853-2BD450BF6F85}">
      <dsp:nvSpPr>
        <dsp:cNvPr id="0" name=""/>
        <dsp:cNvSpPr/>
      </dsp:nvSpPr>
      <dsp:spPr>
        <a:xfrm rot="11854996">
          <a:off x="1105283" y="2918948"/>
          <a:ext cx="1959263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6F43-01FE-4A3E-BC76-8F1985D7CEFB}">
      <dsp:nvSpPr>
        <dsp:cNvPr id="0" name=""/>
        <dsp:cNvSpPr/>
      </dsp:nvSpPr>
      <dsp:spPr>
        <a:xfrm>
          <a:off x="42850" y="2068908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Площадь квартиры</a:t>
          </a:r>
          <a:endParaRPr lang="ru-RU" sz="2700" kern="1200" dirty="0"/>
        </a:p>
      </dsp:txBody>
      <dsp:txXfrm>
        <a:off x="94783" y="2120841"/>
        <a:ext cx="2112540" cy="1669258"/>
      </dsp:txXfrm>
    </dsp:sp>
    <dsp:sp modelId="{7D0FF983-B4D2-412D-8B02-850691C110DE}">
      <dsp:nvSpPr>
        <dsp:cNvPr id="0" name=""/>
        <dsp:cNvSpPr/>
      </dsp:nvSpPr>
      <dsp:spPr>
        <a:xfrm rot="14196573">
          <a:off x="1616789" y="1578579"/>
          <a:ext cx="2454017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4BC37-F727-4E9A-80E2-B09AB75790A3}">
      <dsp:nvSpPr>
        <dsp:cNvPr id="0" name=""/>
        <dsp:cNvSpPr/>
      </dsp:nvSpPr>
      <dsp:spPr>
        <a:xfrm>
          <a:off x="1060321" y="0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Удаленность от метро</a:t>
          </a:r>
          <a:endParaRPr lang="ru-RU" sz="2700" kern="1200" dirty="0"/>
        </a:p>
      </dsp:txBody>
      <dsp:txXfrm>
        <a:off x="1112254" y="51933"/>
        <a:ext cx="2112540" cy="1669258"/>
      </dsp:txXfrm>
    </dsp:sp>
    <dsp:sp modelId="{F38CD09C-0D67-46D9-9D07-64BB6BF701C4}">
      <dsp:nvSpPr>
        <dsp:cNvPr id="0" name=""/>
        <dsp:cNvSpPr/>
      </dsp:nvSpPr>
      <dsp:spPr>
        <a:xfrm rot="17127286">
          <a:off x="3720023" y="1525651"/>
          <a:ext cx="2015996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73C9F-1520-416F-99D2-402B38838EDF}">
      <dsp:nvSpPr>
        <dsp:cNvPr id="0" name=""/>
        <dsp:cNvSpPr/>
      </dsp:nvSpPr>
      <dsp:spPr>
        <a:xfrm>
          <a:off x="3888427" y="0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Удаленность от центра</a:t>
          </a:r>
          <a:endParaRPr lang="ru-RU" sz="2700" kern="1200" dirty="0"/>
        </a:p>
      </dsp:txBody>
      <dsp:txXfrm>
        <a:off x="3940360" y="51933"/>
        <a:ext cx="2112540" cy="1669258"/>
      </dsp:txXfrm>
    </dsp:sp>
    <dsp:sp modelId="{E04B8C6E-2E9E-46BE-8D2F-BBE16067DFF3}">
      <dsp:nvSpPr>
        <dsp:cNvPr id="0" name=""/>
        <dsp:cNvSpPr/>
      </dsp:nvSpPr>
      <dsp:spPr>
        <a:xfrm rot="20426837">
          <a:off x="5234512" y="2825936"/>
          <a:ext cx="2081366" cy="6649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3F9BD-E8C5-4305-99E4-2F533DAA6214}">
      <dsp:nvSpPr>
        <dsp:cNvPr id="0" name=""/>
        <dsp:cNvSpPr/>
      </dsp:nvSpPr>
      <dsp:spPr>
        <a:xfrm>
          <a:off x="6147663" y="1923545"/>
          <a:ext cx="2216406" cy="177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Этаж</a:t>
          </a:r>
          <a:endParaRPr lang="ru-RU" sz="2700" kern="1200" dirty="0"/>
        </a:p>
      </dsp:txBody>
      <dsp:txXfrm>
        <a:off x="6199596" y="1975478"/>
        <a:ext cx="2112540" cy="1669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EBD7D-167A-4EFF-8E43-CD52D6C2145A}">
      <dsp:nvSpPr>
        <dsp:cNvPr id="0" name=""/>
        <dsp:cNvSpPr/>
      </dsp:nvSpPr>
      <dsp:spPr>
        <a:xfrm>
          <a:off x="3384389" y="216008"/>
          <a:ext cx="2153870" cy="22978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База Данных</a:t>
          </a:r>
          <a:endParaRPr lang="ru-RU" sz="3000" kern="1200" dirty="0"/>
        </a:p>
      </dsp:txBody>
      <dsp:txXfrm>
        <a:off x="3699816" y="552526"/>
        <a:ext cx="1523016" cy="1624853"/>
      </dsp:txXfrm>
    </dsp:sp>
    <dsp:sp modelId="{44979B38-44B0-4B6C-AB73-F1C0B73830EE}">
      <dsp:nvSpPr>
        <dsp:cNvPr id="0" name=""/>
        <dsp:cNvSpPr/>
      </dsp:nvSpPr>
      <dsp:spPr>
        <a:xfrm rot="11268912">
          <a:off x="2021606" y="828790"/>
          <a:ext cx="975110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2181792" y="947021"/>
        <a:ext cx="814177" cy="321866"/>
      </dsp:txXfrm>
    </dsp:sp>
    <dsp:sp modelId="{6224774D-AC30-4331-AFDD-6276A7F5B5EA}">
      <dsp:nvSpPr>
        <dsp:cNvPr id="0" name=""/>
        <dsp:cNvSpPr/>
      </dsp:nvSpPr>
      <dsp:spPr>
        <a:xfrm>
          <a:off x="0" y="72010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Стоимость</a:t>
          </a:r>
          <a:endParaRPr lang="ru-RU" sz="1700" kern="1200" dirty="0"/>
        </a:p>
      </dsp:txBody>
      <dsp:txXfrm>
        <a:off x="231060" y="303070"/>
        <a:ext cx="1115656" cy="1115656"/>
      </dsp:txXfrm>
    </dsp:sp>
    <dsp:sp modelId="{5BE71222-274A-4DD2-AD8F-13D5709C1A2A}">
      <dsp:nvSpPr>
        <dsp:cNvPr id="0" name=""/>
        <dsp:cNvSpPr/>
      </dsp:nvSpPr>
      <dsp:spPr>
        <a:xfrm rot="2894798">
          <a:off x="5306762" y="2569996"/>
          <a:ext cx="939312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333644" y="2617256"/>
        <a:ext cx="778379" cy="321866"/>
      </dsp:txXfrm>
    </dsp:sp>
    <dsp:sp modelId="{6816449B-830A-4DDF-988A-E99DB2201EB2}">
      <dsp:nvSpPr>
        <dsp:cNvPr id="0" name=""/>
        <dsp:cNvSpPr/>
      </dsp:nvSpPr>
      <dsp:spPr>
        <a:xfrm>
          <a:off x="6120680" y="3318767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Доп. сведения</a:t>
          </a:r>
          <a:endParaRPr lang="ru-RU" sz="1700" kern="1200" dirty="0"/>
        </a:p>
      </dsp:txBody>
      <dsp:txXfrm>
        <a:off x="6351740" y="3549827"/>
        <a:ext cx="1115656" cy="1115656"/>
      </dsp:txXfrm>
    </dsp:sp>
    <dsp:sp modelId="{D339F6FB-BE9D-4822-82CC-EEA78167E49D}">
      <dsp:nvSpPr>
        <dsp:cNvPr id="0" name=""/>
        <dsp:cNvSpPr/>
      </dsp:nvSpPr>
      <dsp:spPr>
        <a:xfrm rot="7612210">
          <a:off x="3048949" y="2509915"/>
          <a:ext cx="704953" cy="536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177696" y="2552831"/>
        <a:ext cx="544020" cy="321866"/>
      </dsp:txXfrm>
    </dsp:sp>
    <dsp:sp modelId="{12B03FC3-E0E3-49CF-8A59-F5DA4D766F3E}">
      <dsp:nvSpPr>
        <dsp:cNvPr id="0" name=""/>
        <dsp:cNvSpPr/>
      </dsp:nvSpPr>
      <dsp:spPr>
        <a:xfrm>
          <a:off x="1728198" y="3168357"/>
          <a:ext cx="1577776" cy="15777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Тип</a:t>
          </a:r>
          <a:endParaRPr lang="ru-RU" sz="2400" kern="1200" dirty="0"/>
        </a:p>
      </dsp:txBody>
      <dsp:txXfrm>
        <a:off x="1959258" y="3399417"/>
        <a:ext cx="1115656" cy="1115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66C5-EB91-4399-9E07-E6A2B760F850}">
      <dsp:nvSpPr>
        <dsp:cNvPr id="0" name=""/>
        <dsp:cNvSpPr/>
      </dsp:nvSpPr>
      <dsp:spPr>
        <a:xfrm rot="21595652">
          <a:off x="3075190" y="2482921"/>
          <a:ext cx="3189506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3189506" y="33969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DEEB9-74BD-4B6D-8D8C-5492314F7547}">
      <dsp:nvSpPr>
        <dsp:cNvPr id="0" name=""/>
        <dsp:cNvSpPr/>
      </dsp:nvSpPr>
      <dsp:spPr>
        <a:xfrm>
          <a:off x="0" y="360025"/>
          <a:ext cx="4857180" cy="46002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D3EE9-C826-4E6C-95BA-8E5E5D827272}">
      <dsp:nvSpPr>
        <dsp:cNvPr id="0" name=""/>
        <dsp:cNvSpPr/>
      </dsp:nvSpPr>
      <dsp:spPr>
        <a:xfrm>
          <a:off x="6264695" y="1584184"/>
          <a:ext cx="1859029" cy="18590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База данных</a:t>
          </a:r>
          <a:endParaRPr lang="ru-RU" sz="2900" kern="1200" dirty="0"/>
        </a:p>
      </dsp:txBody>
      <dsp:txXfrm>
        <a:off x="6536943" y="1856432"/>
        <a:ext cx="1314533" cy="1314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2910D-64B2-4486-94BF-E3449AC2CEF3}">
      <dsp:nvSpPr>
        <dsp:cNvPr id="0" name=""/>
        <dsp:cNvSpPr/>
      </dsp:nvSpPr>
      <dsp:spPr>
        <a:xfrm>
          <a:off x="5" y="3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БД</a:t>
          </a:r>
          <a:endParaRPr lang="ru-RU" sz="1800" kern="1200" dirty="0"/>
        </a:p>
      </dsp:txBody>
      <dsp:txXfrm>
        <a:off x="27755" y="27753"/>
        <a:ext cx="1649929" cy="891960"/>
      </dsp:txXfrm>
    </dsp:sp>
    <dsp:sp modelId="{AFF3BDEA-614D-4325-914B-C11CE2CC78E8}">
      <dsp:nvSpPr>
        <dsp:cNvPr id="0" name=""/>
        <dsp:cNvSpPr/>
      </dsp:nvSpPr>
      <dsp:spPr>
        <a:xfrm rot="1106100">
          <a:off x="1979268" y="980634"/>
          <a:ext cx="2067368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982550" y="1045681"/>
        <a:ext cx="1939461" cy="255815"/>
      </dsp:txXfrm>
    </dsp:sp>
    <dsp:sp modelId="{710C4222-771C-4639-A42D-67C017F34F99}">
      <dsp:nvSpPr>
        <dsp:cNvPr id="0" name=""/>
        <dsp:cNvSpPr/>
      </dsp:nvSpPr>
      <dsp:spPr>
        <a:xfrm>
          <a:off x="4320472" y="1440162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Формат для программы</a:t>
          </a:r>
          <a:endParaRPr lang="ru-RU" sz="1800" kern="1200" dirty="0"/>
        </a:p>
      </dsp:txBody>
      <dsp:txXfrm>
        <a:off x="4348222" y="1467912"/>
        <a:ext cx="1649929" cy="891960"/>
      </dsp:txXfrm>
    </dsp:sp>
    <dsp:sp modelId="{D31ED179-4F28-471F-B5A6-642AD0EEDD18}">
      <dsp:nvSpPr>
        <dsp:cNvPr id="0" name=""/>
        <dsp:cNvSpPr/>
      </dsp:nvSpPr>
      <dsp:spPr>
        <a:xfrm rot="9745725">
          <a:off x="1984320" y="2384787"/>
          <a:ext cx="2057265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109243" y="2450751"/>
        <a:ext cx="1929358" cy="255815"/>
      </dsp:txXfrm>
    </dsp:sp>
    <dsp:sp modelId="{B0D962AB-94F5-45B8-9F21-3E061B0D992B}">
      <dsp:nvSpPr>
        <dsp:cNvPr id="0" name=""/>
        <dsp:cNvSpPr/>
      </dsp:nvSpPr>
      <dsp:spPr>
        <a:xfrm>
          <a:off x="5" y="2808309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Сайт</a:t>
          </a:r>
          <a:endParaRPr lang="ru-RU" sz="1800" kern="1200" dirty="0"/>
        </a:p>
      </dsp:txBody>
      <dsp:txXfrm>
        <a:off x="27755" y="2836059"/>
        <a:ext cx="1649929" cy="891960"/>
      </dsp:txXfrm>
    </dsp:sp>
    <dsp:sp modelId="{8921C0AE-5463-449C-AE3E-416F02D86B7F}">
      <dsp:nvSpPr>
        <dsp:cNvPr id="0" name=""/>
        <dsp:cNvSpPr/>
      </dsp:nvSpPr>
      <dsp:spPr>
        <a:xfrm rot="1106103">
          <a:off x="1979268" y="3788943"/>
          <a:ext cx="2067369" cy="42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982550" y="3853990"/>
        <a:ext cx="1939462" cy="255815"/>
      </dsp:txXfrm>
    </dsp:sp>
    <dsp:sp modelId="{28B2608C-F997-411F-BFE3-5DC37B8E3762}">
      <dsp:nvSpPr>
        <dsp:cNvPr id="0" name=""/>
        <dsp:cNvSpPr/>
      </dsp:nvSpPr>
      <dsp:spPr>
        <a:xfrm>
          <a:off x="4320472" y="4248473"/>
          <a:ext cx="1705429" cy="94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Пользователь</a:t>
          </a:r>
          <a:endParaRPr lang="ru-RU" sz="1800" kern="1200" dirty="0"/>
        </a:p>
      </dsp:txBody>
      <dsp:txXfrm>
        <a:off x="4348222" y="4276223"/>
        <a:ext cx="1649929" cy="89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B027B51-32F8-4CF4-856B-C7FADA8E072C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7BC3BC2-FF85-4A7E-A274-F5B7C81BC6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«Автоматизация основных аспектов оценки недвижимости»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Корсуков</a:t>
            </a:r>
            <a:r>
              <a:rPr lang="ru-RU" sz="2400" dirty="0" smtClean="0">
                <a:solidFill>
                  <a:schemeClr val="tx1"/>
                </a:solidFill>
              </a:rPr>
              <a:t> Д. В. Группа 6331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400" dirty="0" err="1" smtClean="0">
                <a:solidFill>
                  <a:schemeClr val="tx1"/>
                </a:solidFill>
              </a:rPr>
              <a:t>Степуленок</a:t>
            </a:r>
            <a:r>
              <a:rPr lang="ru-RU" sz="2400" dirty="0" smtClean="0">
                <a:solidFill>
                  <a:schemeClr val="tx1"/>
                </a:solidFill>
              </a:rPr>
              <a:t> Д. О.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языкп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548680"/>
            <a:ext cx="8388424" cy="5753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меню «аналоги»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rPr lang="ru-RU" dirty="0" smtClean="0"/>
              <a:t>Составляющие меню «аналоги»</a:t>
            </a:r>
          </a:p>
          <a:p>
            <a:pPr algn="r">
              <a:buFontTx/>
              <a:buChar char="-"/>
            </a:pPr>
            <a:r>
              <a:rPr lang="ru-RU" dirty="0" smtClean="0"/>
              <a:t>Квартира</a:t>
            </a:r>
          </a:p>
          <a:p>
            <a:pPr algn="r">
              <a:buFontTx/>
              <a:buChar char="-"/>
            </a:pPr>
            <a:r>
              <a:rPr lang="ru-RU" dirty="0" smtClean="0"/>
              <a:t>Здание</a:t>
            </a:r>
          </a:p>
          <a:p>
            <a:pPr algn="r">
              <a:buFontTx/>
              <a:buChar char="-"/>
            </a:pPr>
            <a:r>
              <a:rPr lang="ru-RU" dirty="0" smtClean="0"/>
              <a:t>Земельный </a:t>
            </a:r>
          </a:p>
          <a:p>
            <a:pPr algn="r">
              <a:buNone/>
            </a:pPr>
            <a:r>
              <a:rPr lang="ru-RU" dirty="0" smtClean="0"/>
              <a:t>участок</a:t>
            </a:r>
          </a:p>
          <a:p>
            <a:pPr algn="r">
              <a:buFontTx/>
              <a:buChar char="-"/>
            </a:pPr>
            <a:r>
              <a:rPr lang="ru-RU" dirty="0" smtClean="0"/>
              <a:t>Оборудование</a:t>
            </a:r>
          </a:p>
          <a:p>
            <a:pPr algn="r">
              <a:buNone/>
            </a:pPr>
            <a:endParaRPr lang="ru-RU" dirty="0"/>
          </a:p>
        </p:txBody>
      </p:sp>
      <p:pic>
        <p:nvPicPr>
          <p:cNvPr id="4" name="Рисунок 3" descr="поиск аналогов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76872"/>
            <a:ext cx="5256584" cy="433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аналоги квартир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04664"/>
            <a:ext cx="8604448" cy="5898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179512" y="1484784"/>
          <a:ext cx="8640960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«процента совпадения»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«Стоимость» «Тип» «Доп. Сведения»</a:t>
            </a:r>
            <a:endParaRPr lang="ru-RU" sz="3600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539552" y="1556792"/>
          <a:ext cx="777686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Базы Данных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467544" y="1556792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000" dirty="0" smtClean="0"/>
              <a:t>Создание </a:t>
            </a:r>
            <a:r>
              <a:rPr lang="en-US" sz="2000" dirty="0" smtClean="0"/>
              <a:t>ER-</a:t>
            </a:r>
            <a:r>
              <a:rPr lang="ru-RU" sz="2000" dirty="0" smtClean="0"/>
              <a:t>диаграммы</a:t>
            </a:r>
          </a:p>
          <a:p>
            <a:pPr>
              <a:buFontTx/>
              <a:buChar char="-"/>
            </a:pPr>
            <a:r>
              <a:rPr lang="ru-RU" sz="2000" dirty="0" smtClean="0"/>
              <a:t>Заполнение БД информацией</a:t>
            </a:r>
            <a:endParaRPr lang="ru-RU" sz="2000" dirty="0"/>
          </a:p>
        </p:txBody>
      </p:sp>
      <p:pic>
        <p:nvPicPr>
          <p:cNvPr id="6" name="Рисунок 5" descr="erквартир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92896"/>
            <a:ext cx="6534150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БД</a:t>
            </a:r>
            <a:endParaRPr lang="ru-RU" dirty="0"/>
          </a:p>
        </p:txBody>
      </p:sp>
      <p:pic>
        <p:nvPicPr>
          <p:cNvPr id="6" name="Рисунок 5" descr="БД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04448" cy="4230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Принцип функционирования данных от исходной БД пользователю</a:t>
            </a:r>
            <a:endParaRPr lang="ru-RU" sz="32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259632" y="1484784"/>
          <a:ext cx="6096000" cy="52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меню «</a:t>
            </a:r>
            <a:r>
              <a:rPr lang="ru-RU" dirty="0" err="1" smtClean="0"/>
              <a:t>Фаил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1800" y="1646237"/>
            <a:ext cx="5915000" cy="8466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Составляющие меню «</a:t>
            </a:r>
            <a:r>
              <a:rPr lang="ru-RU" dirty="0" err="1" smtClean="0"/>
              <a:t>Фаил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 descr="Фаил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5943600" cy="4019550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6300192" y="2276872"/>
            <a:ext cx="2664296" cy="4581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Новый проект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lang="ru-RU" sz="2000" baseline="0" dirty="0" smtClean="0"/>
              <a:t>Открыть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Сохранить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r>
              <a:rPr lang="ru-RU" sz="2000" baseline="0" dirty="0" smtClean="0"/>
              <a:t>Выйти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недвижимости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Для оценки недвижимости используют несколько подходов: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затратный</a:t>
            </a:r>
            <a:r>
              <a:rPr lang="ru-RU" sz="2000" dirty="0" smtClean="0"/>
              <a:t> – состоит в определении затрат на покупку такого же земельного участка и постройку аналогичного здания, при этом учитывается износ недвижимости,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сравнительный</a:t>
            </a:r>
            <a:r>
              <a:rPr lang="ru-RU" sz="2000" dirty="0" smtClean="0"/>
              <a:t> – основан на сравнении оцениваемого объекта с подобными объектами недвижимости, уже выставленными на продажу, </a:t>
            </a:r>
          </a:p>
          <a:p>
            <a:pPr>
              <a:buNone/>
            </a:pPr>
            <a:endParaRPr lang="ru-RU" sz="2000" dirty="0" smtClean="0"/>
          </a:p>
          <a:p>
            <a:r>
              <a:rPr lang="ru-RU" sz="2000" b="1" i="1" dirty="0" smtClean="0"/>
              <a:t>доходный</a:t>
            </a:r>
            <a:r>
              <a:rPr lang="ru-RU" sz="2000" dirty="0" smtClean="0"/>
              <a:t> – рассматривается возможность окупаемости вложенных в недвижимость денежных средств за определённый период. 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«Нового проекта»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Новый проект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r>
              <a:rPr lang="ru-RU" sz="2000" dirty="0" smtClean="0"/>
              <a:t>Если нет открытого проекта                       Если есть открытый проект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Рисунок 3" descr="параметры фаил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068960"/>
            <a:ext cx="4352925" cy="3562350"/>
          </a:xfrm>
          <a:prstGeom prst="rect">
            <a:avLst/>
          </a:prstGeom>
        </p:spPr>
      </p:pic>
      <p:pic>
        <p:nvPicPr>
          <p:cNvPr id="5" name="Рисунок 4" descr="открытпроект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068960"/>
            <a:ext cx="38576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«Новый проект»</a:t>
            </a:r>
            <a:endParaRPr lang="ru-RU" dirty="0"/>
          </a:p>
        </p:txBody>
      </p:sp>
      <p:pic>
        <p:nvPicPr>
          <p:cNvPr id="4" name="Содержимое 3" descr="таблиц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128792" cy="49511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«Сохранить» «Открыть»</a:t>
            </a:r>
            <a:endParaRPr lang="ru-RU" dirty="0"/>
          </a:p>
        </p:txBody>
      </p:sp>
      <p:pic>
        <p:nvPicPr>
          <p:cNvPr id="5" name="Рисунок 4" descr="открыт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84784"/>
            <a:ext cx="4924425" cy="2600325"/>
          </a:xfrm>
          <a:prstGeom prst="rect">
            <a:avLst/>
          </a:prstGeom>
        </p:spPr>
      </p:pic>
      <p:pic>
        <p:nvPicPr>
          <p:cNvPr id="4" name="Содержимое 3" descr="сохранить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3501008"/>
            <a:ext cx="5760640" cy="3212976"/>
          </a:xfrm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1619672" y="1484784"/>
            <a:ext cx="2304256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Открыть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084168" y="5157192"/>
            <a:ext cx="2304256" cy="93610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Сохранить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lang="ru-RU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«Выход»</a:t>
            </a:r>
            <a:endParaRPr lang="ru-RU" dirty="0"/>
          </a:p>
        </p:txBody>
      </p:sp>
      <p:pic>
        <p:nvPicPr>
          <p:cNvPr id="4" name="Содержимое 3" descr="выхо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6900" y="2242344"/>
            <a:ext cx="5410200" cy="3333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Перспективы развития: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Автоматическое определение расстояний до центров, при задаче адреса объекта.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Разработка систем на основе созданной для рынков других стран.</a:t>
            </a:r>
          </a:p>
          <a:p>
            <a:pPr>
              <a:buNone/>
            </a:pP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Создание шаблонов полноценных отчетов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Постановка задачи дипломного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Основные: </a:t>
            </a:r>
          </a:p>
          <a:p>
            <a:pPr>
              <a:buFontTx/>
              <a:buChar char="-"/>
            </a:pPr>
            <a:r>
              <a:rPr lang="ru-RU" sz="2400" dirty="0" smtClean="0"/>
              <a:t>Реализация поиска аналогов для сравнительного подхода</a:t>
            </a:r>
          </a:p>
          <a:p>
            <a:pPr>
              <a:buFontTx/>
              <a:buChar char="-"/>
            </a:pPr>
            <a:r>
              <a:rPr lang="ru-RU" sz="2400" dirty="0" smtClean="0"/>
              <a:t>Реализация автоматического составления таблиц для доходного и затратного подходов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Второстепенные:</a:t>
            </a:r>
          </a:p>
          <a:p>
            <a:pPr>
              <a:buFontTx/>
              <a:buChar char="-"/>
            </a:pPr>
            <a:r>
              <a:rPr lang="ru-RU" sz="2400" dirty="0" smtClean="0"/>
              <a:t>Предоставление информации необходимой в процессе оценки</a:t>
            </a:r>
          </a:p>
          <a:p>
            <a:pPr>
              <a:buFontTx/>
              <a:buChar char="-"/>
            </a:pPr>
            <a:r>
              <a:rPr lang="ru-RU" sz="2400" dirty="0" smtClean="0"/>
              <a:t>Введение дополнительных функций программы для удобства ее использования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5924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языка программирования, на основе его возможностей и поставленной задачи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Были рассмотрены наиболее подходящие языки программирования:</a:t>
            </a:r>
          </a:p>
          <a:p>
            <a:pPr>
              <a:buFontTx/>
              <a:buChar char="-"/>
            </a:pPr>
            <a:r>
              <a:rPr lang="en-US" sz="2000" dirty="0" smtClean="0"/>
              <a:t>Java </a:t>
            </a:r>
            <a:endParaRPr lang="ru-RU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C++ </a:t>
            </a:r>
            <a:r>
              <a:rPr lang="ru-RU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/>
              <a:t>Python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Java</a:t>
            </a:r>
            <a:r>
              <a:rPr lang="ru-RU" sz="1600" dirty="0" smtClean="0"/>
              <a:t> был разработан максимально похожим</a:t>
            </a:r>
            <a:r>
              <a:rPr lang="en-US" sz="1600" dirty="0" smtClean="0"/>
              <a:t> </a:t>
            </a:r>
            <a:r>
              <a:rPr lang="ru-RU" sz="1600" dirty="0" smtClean="0"/>
              <a:t>на  </a:t>
            </a:r>
            <a:r>
              <a:rPr lang="en-US" sz="1600" dirty="0" smtClean="0"/>
              <a:t>C++.</a:t>
            </a:r>
            <a:r>
              <a:rPr lang="ru-RU" sz="1600" dirty="0" smtClean="0"/>
              <a:t> Синтаксис языка </a:t>
            </a:r>
            <a:r>
              <a:rPr lang="ru-RU" sz="1600" dirty="0" err="1" smtClean="0"/>
              <a:t>Java</a:t>
            </a:r>
            <a:r>
              <a:rPr lang="ru-RU" sz="1600" dirty="0" smtClean="0"/>
              <a:t>, по существу, представляет собой упрощенный вариант синтаксиса С++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Python </a:t>
            </a:r>
            <a:r>
              <a:rPr lang="ru-RU" sz="1600" dirty="0" smtClean="0"/>
              <a:t>использует динамическую типизацию, что может усложнить разработку программы.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       Также следует отметить, что одна из целей языка </a:t>
            </a:r>
            <a:r>
              <a:rPr lang="ru-RU" sz="1600" dirty="0" err="1" smtClean="0"/>
              <a:t>Java</a:t>
            </a:r>
            <a:r>
              <a:rPr lang="ru-RU" sz="1600" dirty="0" smtClean="0"/>
              <a:t> – обеспечить разработку независимых программ, способных</a:t>
            </a:r>
            <a:r>
              <a:rPr lang="en-US" sz="1600" dirty="0" smtClean="0"/>
              <a:t> </a:t>
            </a:r>
            <a:r>
              <a:rPr lang="ru-RU" sz="1600" dirty="0" smtClean="0"/>
              <a:t>выполнятся на машинах с ограниченным объемом ресурсов.</a:t>
            </a:r>
            <a:endParaRPr lang="en-US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2000" dirty="0" smtClean="0"/>
              <a:t>ВЫВОД: Язык программирования </a:t>
            </a:r>
            <a:r>
              <a:rPr lang="en-US" sz="2000" dirty="0" smtClean="0"/>
              <a:t>Java</a:t>
            </a:r>
            <a:r>
              <a:rPr lang="ru-RU" sz="2000" dirty="0" smtClean="0"/>
              <a:t> </a:t>
            </a:r>
            <a:r>
              <a:rPr lang="ru-RU" sz="2000" smtClean="0"/>
              <a:t>наиболее полно подходит </a:t>
            </a:r>
            <a:r>
              <a:rPr lang="ru-RU" sz="2000" dirty="0" smtClean="0"/>
              <a:t>для реализации поставленных задач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04800"/>
            <a:ext cx="8211488" cy="762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Разработка программы:</a:t>
            </a:r>
            <a:endParaRPr lang="ru-RU" sz="36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Разработка интерфейса: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4" name="Рисунок 3" descr="интерфей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7293527" cy="524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План создания интерфейса: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67544" y="1628800"/>
            <a:ext cx="8223411" cy="4752528"/>
            <a:chOff x="460294" y="2916320"/>
            <a:chExt cx="8223411" cy="1985796"/>
          </a:xfrm>
        </p:grpSpPr>
        <p:sp>
          <p:nvSpPr>
            <p:cNvPr id="11" name="Полилиния 10"/>
            <p:cNvSpPr/>
            <p:nvPr/>
          </p:nvSpPr>
          <p:spPr>
            <a:xfrm>
              <a:off x="460294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Меню «</a:t>
              </a:r>
              <a:r>
                <a:rPr lang="ru-RU" sz="1700" kern="1200" dirty="0" err="1" smtClean="0"/>
                <a:t>Фаил</a:t>
              </a:r>
              <a:r>
                <a:rPr lang="ru-RU" sz="1700" kern="1200" dirty="0" smtClean="0"/>
                <a:t>»</a:t>
              </a:r>
              <a:endParaRPr lang="ru-RU" sz="1700" kern="1200" dirty="0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60294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Новый проект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Сохранить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Открыть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Выход</a:t>
              </a:r>
              <a:endParaRPr lang="ru-RU" sz="17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2581264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Меню аналогов</a:t>
              </a:r>
              <a:endParaRPr lang="ru-RU" sz="1700" kern="12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2581264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Квартира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Дом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Земельный участок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Оборудование</a:t>
              </a:r>
              <a:endParaRPr lang="ru-RU" sz="1700" kern="12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702235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Настройки</a:t>
              </a:r>
              <a:endParaRPr lang="ru-RU" sz="17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702235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Выбор языка</a:t>
              </a:r>
              <a:endParaRPr lang="ru-RU" sz="1700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823205" y="2916320"/>
              <a:ext cx="1860500" cy="489600"/>
            </a:xfrm>
            <a:custGeom>
              <a:avLst/>
              <a:gdLst>
                <a:gd name="connsiteX0" fmla="*/ 0 w 1860500"/>
                <a:gd name="connsiteY0" fmla="*/ 0 h 489600"/>
                <a:gd name="connsiteX1" fmla="*/ 1860500 w 1860500"/>
                <a:gd name="connsiteY1" fmla="*/ 0 h 489600"/>
                <a:gd name="connsiteX2" fmla="*/ 1860500 w 1860500"/>
                <a:gd name="connsiteY2" fmla="*/ 489600 h 489600"/>
                <a:gd name="connsiteX3" fmla="*/ 0 w 1860500"/>
                <a:gd name="connsiteY3" fmla="*/ 489600 h 489600"/>
                <a:gd name="connsiteX4" fmla="*/ 0 w 1860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489600">
                  <a:moveTo>
                    <a:pt x="0" y="0"/>
                  </a:moveTo>
                  <a:lnTo>
                    <a:pt x="1860500" y="0"/>
                  </a:lnTo>
                  <a:lnTo>
                    <a:pt x="1860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Информация</a:t>
              </a:r>
              <a:endParaRPr lang="ru-RU" sz="1700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6823205" y="3405920"/>
              <a:ext cx="1860500" cy="1496196"/>
            </a:xfrm>
            <a:custGeom>
              <a:avLst/>
              <a:gdLst>
                <a:gd name="connsiteX0" fmla="*/ 0 w 1860500"/>
                <a:gd name="connsiteY0" fmla="*/ 0 h 1496196"/>
                <a:gd name="connsiteX1" fmla="*/ 1860500 w 1860500"/>
                <a:gd name="connsiteY1" fmla="*/ 0 h 1496196"/>
                <a:gd name="connsiteX2" fmla="*/ 1860500 w 1860500"/>
                <a:gd name="connsiteY2" fmla="*/ 1496196 h 1496196"/>
                <a:gd name="connsiteX3" fmla="*/ 0 w 1860500"/>
                <a:gd name="connsiteY3" fmla="*/ 1496196 h 1496196"/>
                <a:gd name="connsiteX4" fmla="*/ 0 w 1860500"/>
                <a:gd name="connsiteY4" fmla="*/ 0 h 1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500" h="1496196">
                  <a:moveTo>
                    <a:pt x="0" y="0"/>
                  </a:moveTo>
                  <a:lnTo>
                    <a:pt x="1860500" y="0"/>
                  </a:lnTo>
                  <a:lnTo>
                    <a:pt x="1860500" y="1496196"/>
                  </a:lnTo>
                  <a:lnTo>
                    <a:pt x="0" y="14961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 программе</a:t>
              </a:r>
              <a:endParaRPr lang="ru-RU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700" kern="1200" dirty="0" smtClean="0"/>
                <a:t>Основные правовые акты</a:t>
              </a:r>
              <a:endParaRPr lang="ru-RU" sz="1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информационного блока программы: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Составляющие информационного блока:</a:t>
            </a:r>
          </a:p>
          <a:p>
            <a:pPr>
              <a:buFontTx/>
              <a:buChar char="-"/>
            </a:pPr>
            <a:r>
              <a:rPr lang="ru-RU" dirty="0" smtClean="0"/>
              <a:t>Информация о программе</a:t>
            </a:r>
          </a:p>
          <a:p>
            <a:pPr>
              <a:buFontTx/>
              <a:buChar char="-"/>
            </a:pPr>
            <a:r>
              <a:rPr lang="ru-RU" dirty="0" smtClean="0"/>
              <a:t>Информация для оценки</a:t>
            </a:r>
            <a:endParaRPr lang="ru-RU" dirty="0"/>
          </a:p>
        </p:txBody>
      </p:sp>
      <p:pic>
        <p:nvPicPr>
          <p:cNvPr id="9" name="Содержимое 6" descr="информаци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284984"/>
            <a:ext cx="6886575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опрог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88640"/>
            <a:ext cx="7172325" cy="2724150"/>
          </a:xfrm>
          <a:prstGeom prst="rect">
            <a:avLst/>
          </a:prstGeom>
        </p:spPr>
      </p:pic>
      <p:pic>
        <p:nvPicPr>
          <p:cNvPr id="6" name="Рисунок 5" descr="оза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420888"/>
            <a:ext cx="71437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меню «Настройки»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Составляющие меню «Настройки»</a:t>
            </a:r>
          </a:p>
          <a:p>
            <a:pPr>
              <a:buFontTx/>
              <a:buChar char="-"/>
            </a:pPr>
            <a:r>
              <a:rPr lang="ru-RU" dirty="0" smtClean="0"/>
              <a:t>Выбор языка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None/>
            </a:pPr>
            <a:r>
              <a:rPr lang="ru-RU" sz="2400" dirty="0" smtClean="0"/>
              <a:t>Примечание:</a:t>
            </a:r>
          </a:p>
          <a:p>
            <a:pPr>
              <a:buNone/>
            </a:pPr>
            <a:r>
              <a:rPr lang="ru-RU" sz="2000" dirty="0" smtClean="0"/>
              <a:t>Дополнительно реализован запуск выбора языка</a:t>
            </a:r>
          </a:p>
          <a:p>
            <a:pPr>
              <a:buNone/>
            </a:pPr>
            <a:r>
              <a:rPr lang="ru-RU" sz="2000" dirty="0" smtClean="0"/>
              <a:t> при первом открытии программы</a:t>
            </a:r>
          </a:p>
          <a:p>
            <a:pPr>
              <a:buNone/>
            </a:pPr>
            <a:endParaRPr lang="ru-RU" sz="2000" dirty="0" smtClean="0"/>
          </a:p>
          <a:p>
            <a:pPr>
              <a:buFontTx/>
              <a:buChar char="-"/>
            </a:pPr>
            <a:endParaRPr lang="ru-RU" sz="2000" dirty="0"/>
          </a:p>
        </p:txBody>
      </p:sp>
      <p:pic>
        <p:nvPicPr>
          <p:cNvPr id="4" name="Рисунок 3" descr="настройк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221088"/>
            <a:ext cx="5829300" cy="2152650"/>
          </a:xfrm>
          <a:prstGeom prst="rect">
            <a:avLst/>
          </a:prstGeom>
        </p:spPr>
      </p:pic>
      <p:pic>
        <p:nvPicPr>
          <p:cNvPr id="5" name="Рисунок 4" descr="язык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348880"/>
            <a:ext cx="233362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678</TotalTime>
  <Words>444</Words>
  <Application>Microsoft Office PowerPoint</Application>
  <PresentationFormat>Экран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Литейная</vt:lpstr>
      <vt:lpstr>«Автоматизация основных аспектов оценки недвижимости»</vt:lpstr>
      <vt:lpstr>Оценка недвижимости</vt:lpstr>
      <vt:lpstr>Постановка задачи дипломного проекта</vt:lpstr>
      <vt:lpstr>Выбор языка программирования, на основе его возможностей и поставленной задачи</vt:lpstr>
      <vt:lpstr>Разработка программы:</vt:lpstr>
      <vt:lpstr>План создания интерфейса:</vt:lpstr>
      <vt:lpstr>Реализация информационного блока программы:</vt:lpstr>
      <vt:lpstr>Презентация PowerPoint</vt:lpstr>
      <vt:lpstr>Реализация меню «Настройки»</vt:lpstr>
      <vt:lpstr>Презентация PowerPoint</vt:lpstr>
      <vt:lpstr>Реализация меню «аналоги»</vt:lpstr>
      <vt:lpstr>Презентация PowerPoint</vt:lpstr>
      <vt:lpstr>Расчет «процента совпадения»</vt:lpstr>
      <vt:lpstr>«Стоимость» «Тип» «Доп. Сведения»</vt:lpstr>
      <vt:lpstr>Создание Базы Данных</vt:lpstr>
      <vt:lpstr>Функционирование БД</vt:lpstr>
      <vt:lpstr>Заполнение БД</vt:lpstr>
      <vt:lpstr>Принцип функционирования данных от исходной БД пользователю</vt:lpstr>
      <vt:lpstr>Реализация меню «Фаил»</vt:lpstr>
      <vt:lpstr>Реализация «Нового проекта»</vt:lpstr>
      <vt:lpstr>«Новый проект»</vt:lpstr>
      <vt:lpstr>«Сохранить» «Открыть»</vt:lpstr>
      <vt:lpstr>«Выход»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«Автоматизация основных аспектов оценки недвижимости»</dc:title>
  <dc:creator>Мол</dc:creator>
  <cp:lastModifiedBy>Денис</cp:lastModifiedBy>
  <cp:revision>66</cp:revision>
  <dcterms:created xsi:type="dcterms:W3CDTF">2012-02-09T13:57:25Z</dcterms:created>
  <dcterms:modified xsi:type="dcterms:W3CDTF">2012-02-15T11:32:04Z</dcterms:modified>
</cp:coreProperties>
</file>