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61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42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8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9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1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7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1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98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42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9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6C02-0DAB-4049-B869-73A88248B56D}" type="datetimeFigureOut">
              <a:rPr lang="ru-RU" smtClean="0"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5A8A-0B5F-4EA8-BAAA-F1F4B725C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99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9512" y="116633"/>
            <a:ext cx="8856984" cy="432047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Последствия неправильно запущенной программы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F:\PHOTO\P1030209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74440"/>
            <a:ext cx="7836363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>
            <p:custDataLst>
              <p:tags r:id="rId5"/>
            </p:custDataLst>
          </p:nvPr>
        </p:nvCxnSpPr>
        <p:spPr>
          <a:xfrm>
            <a:off x="2555776" y="2492896"/>
            <a:ext cx="1584176" cy="720080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>
            <p:custDataLst>
              <p:tags r:id="rId6"/>
            </p:custDataLst>
          </p:nvPr>
        </p:nvCxnSpPr>
        <p:spPr>
          <a:xfrm flipH="1">
            <a:off x="6804249" y="1628800"/>
            <a:ext cx="1440162" cy="1224136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0196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10952" y="188640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Пример выпускаемой продукции</a:t>
            </a:r>
            <a:r>
              <a:rPr lang="en-US" sz="3200" dirty="0" smtClean="0"/>
              <a:t>: </a:t>
            </a:r>
            <a:r>
              <a:rPr lang="ru-RU" sz="3200" dirty="0" smtClean="0"/>
              <a:t>Вал-Муфта</a:t>
            </a:r>
            <a:endParaRPr lang="ru-RU" sz="3200" dirty="0"/>
          </a:p>
        </p:txBody>
      </p:sp>
      <p:pic>
        <p:nvPicPr>
          <p:cNvPr id="2050" name="Picture 2" descr="F:\PHOTO\P1030201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596336" cy="569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451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188640"/>
            <a:ext cx="8229600" cy="850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 хранения технологических процессов в настоящее время</a:t>
            </a:r>
            <a:endParaRPr lang="ru-RU" sz="3200" dirty="0"/>
          </a:p>
        </p:txBody>
      </p:sp>
      <p:pic>
        <p:nvPicPr>
          <p:cNvPr id="3074" name="Picture 2" descr="F:\PHOTO\P1030205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67" y="1124744"/>
            <a:ext cx="7308304" cy="54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885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yiSJ5gJx3ot1xGzoaF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jTsugkc7pwdS2KcuXv7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lCBmaH4CFUGyBokejHu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vkelYK9a9Vz5xPST9u3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bt9N9Jcq88hA7g8OJjs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ZvQvlpxZy8Ub9LcaBqYI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OXICLlKJlmyqtDWEnMT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GV7mCyH1w2YyHTMJEbe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DJhyeX2cPESFgNuoJc2j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rUW3RE8HTKk8hn53kJZj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G1CZefs2MuH7hnBa6n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XFlsv4G3eppgnQ5eUfrJ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l8v7jFSikwi8dVqSqTe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q96Is9DBf5xyGut7VNa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P99FJdXaTUavIm0BdIF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AEfWpjXrGuFfkXyMpqE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obM76kArOrUCyuqNOEd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Ps132qif4bZXg4aicDQ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kHo4lCB0RKoJlj52h98z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DAemCwrAAYZB8kFY4GD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ywIRcalH66QA4OPZZ5y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JJaKni4sVipn1HDLjge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9BeuGbI2v1h1ADxgAc2u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LygQ85Gyv358NYHsM3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bGM8meLi2gxQYBuw9ZL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iSUE3RubheHdnA30IsM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BWZ5YfTCSNKPnUeHbU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9LeTt9hjBzluhXEXSeh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sxc9L0hRp9QiMeR4MJl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tTDg3d1zzjXgiGHjng1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EZaq6OrxkMGh4jwvX3P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lwVantm4xt0hfE6C7c8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A1CnNSiYTkD7DEuVrYb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3LaPt9gqocd8vJe0nvk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hM4SokWDHxwaWUxZFtM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E70r8bL9QKVnJPjUtX1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5AtHAnsiIsFCB8XSXcLR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fzaIGKZOyk2ywxKxNiR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K8Gl2wKgo5oOd8pFMxI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zAqkdEXyGyuYO21kIs4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9HjB87wjpE9sz6VHj6i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jfknErPfzPmCqI1BwP2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PlsUp09XZ5xjo4hKt4u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5WFcGHzsN2GtpYUJ2P6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YlfrGDEfG20byskRHyL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57kXkMmXSZLvgwecjro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CUEiPJ2E3suOQyRJnM6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HUIovPvEdhYAuqi2XCV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0rFGlA4BrslVdJzqec9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Qg4rqkPtVVKoUhIOuUzB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eycyswnI4x3NBpCTaJMX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bOPiHqHePEnj1veRSj6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l7FjcAKPPSZOnoJaOX0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phn6FjRsRkzXtICod6uZ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kc8Q8Iu8b1vWHoV6VqY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5Os8N2zPx9B4ENPA1sCL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FeqU0xqKTlIAVXbYOb9Y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rx1es6b31stFXIV8a4oh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lLqK86fOoiwGYnYjYDIh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sidfS2YUkQSEbgNHY4N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6NOpbZ1U0Ycniip8lBxX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6BgyWWBksZKsDoSSVUZ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dKfuiTaLuLH7HNUq5Yp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xPLJsIB2bqDyowjrEHa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KwG5XvP0ypNPdqIyrr9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u8po7EkIs3Sy4f2nK6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7jaLGwNMqQMSwNjTB5q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NjbHvgFEtv3h9VwkS7Oz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a2YBmTjIFonjJdLQ7zN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4Gs6WqLZumz0NUGyJWh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uzXWF95QAmActtqnslP5U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5aGaGvHw71qHXh9fXSX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JJpQ9zPQBuxgBhqMKfh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6UFuhG59itzDlOCgTjJ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SUiMIz1GJmhIdg6bf7Gh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Последствия неправильно запущенной программы</vt:lpstr>
      <vt:lpstr>Пример выпускаемой продукции: Вал-Муфта</vt:lpstr>
      <vt:lpstr>Пример хранения технологических процессов в настоящее время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Последствия неправильно запущенной программы</dc:title>
  <dc:creator>Денис</dc:creator>
  <cp:lastModifiedBy>Денис</cp:lastModifiedBy>
  <cp:revision>3</cp:revision>
  <cp:lastPrinted>2012-02-16T15:59:00Z</cp:lastPrinted>
  <dcterms:created xsi:type="dcterms:W3CDTF">2012-02-16T15:44:31Z</dcterms:created>
  <dcterms:modified xsi:type="dcterms:W3CDTF">2012-02-16T16:03:46Z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1vi0FkLA7ezjL1iX8u-LdZhoNrVj7kCSgaY261Mean5U</vt:lpwstr>
  </property>
  <property fmtid="{D5CDD505-2E9C-101B-9397-08002B2CF9AE}" pid="4" name="Google.Documents.RevisionId">
    <vt:lpwstr>02309808802591581003</vt:lpwstr>
  </property>
  <property fmtid="{D5CDD505-2E9C-101B-9397-08002B2CF9AE}" pid="5" name="Google.Documents.PreviousRevisionId">
    <vt:lpwstr>03586449530482107003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