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80" r:id="rId4"/>
    <p:sldId id="266" r:id="rId5"/>
    <p:sldId id="276" r:id="rId6"/>
    <p:sldId id="281" r:id="rId7"/>
    <p:sldId id="269" r:id="rId8"/>
    <p:sldId id="272" r:id="rId9"/>
    <p:sldId id="274" r:id="rId10"/>
    <p:sldId id="277" r:id="rId11"/>
    <p:sldId id="278" r:id="rId12"/>
    <p:sldId id="279" r:id="rId13"/>
    <p:sldId id="27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94660"/>
  </p:normalViewPr>
  <p:slideViewPr>
    <p:cSldViewPr>
      <p:cViewPr>
        <p:scale>
          <a:sx n="66" d="100"/>
          <a:sy n="66" d="100"/>
        </p:scale>
        <p:origin x="-1320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D1196-3975-4862-B937-D236FE86FFC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34AFDF4-7295-4013-BCDE-27DDDF381A11}">
      <dgm:prSet phldrT="[Текст]"/>
      <dgm:spPr/>
      <dgm:t>
        <a:bodyPr/>
        <a:lstStyle/>
        <a:p>
          <a:r>
            <a:rPr lang="ru-RU" dirty="0" smtClean="0"/>
            <a:t>Пользователи</a:t>
          </a:r>
          <a:endParaRPr lang="ru-RU" dirty="0"/>
        </a:p>
      </dgm:t>
    </dgm:pt>
    <dgm:pt modelId="{A65C2FC5-4A4A-4580-8A07-D14F62968BCD}" type="parTrans" cxnId="{40D785F3-88AB-4D18-9D3F-08AC76A54C24}">
      <dgm:prSet/>
      <dgm:spPr/>
      <dgm:t>
        <a:bodyPr/>
        <a:lstStyle/>
        <a:p>
          <a:endParaRPr lang="ru-RU"/>
        </a:p>
      </dgm:t>
    </dgm:pt>
    <dgm:pt modelId="{23B9DCBE-7255-4899-ADC8-2605E2C7A7DA}" type="sibTrans" cxnId="{40D785F3-88AB-4D18-9D3F-08AC76A54C24}">
      <dgm:prSet/>
      <dgm:spPr/>
      <dgm:t>
        <a:bodyPr/>
        <a:lstStyle/>
        <a:p>
          <a:endParaRPr lang="ru-RU"/>
        </a:p>
      </dgm:t>
    </dgm:pt>
    <dgm:pt modelId="{F73F80BE-F808-437A-920D-3BED470B871D}">
      <dgm:prSet phldrT="[Текст]"/>
      <dgm:spPr/>
      <dgm:t>
        <a:bodyPr/>
        <a:lstStyle/>
        <a:p>
          <a:r>
            <a:rPr lang="ru-RU" dirty="0" smtClean="0"/>
            <a:t>Администратор</a:t>
          </a:r>
          <a:endParaRPr lang="ru-RU" dirty="0"/>
        </a:p>
      </dgm:t>
    </dgm:pt>
    <dgm:pt modelId="{AAA99A9C-B723-420C-963B-ACB0A15F07C1}" type="parTrans" cxnId="{E6A7A38B-C240-4B75-904F-54B58C745C90}">
      <dgm:prSet/>
      <dgm:spPr/>
      <dgm:t>
        <a:bodyPr/>
        <a:lstStyle/>
        <a:p>
          <a:endParaRPr lang="ru-RU"/>
        </a:p>
      </dgm:t>
    </dgm:pt>
    <dgm:pt modelId="{6DA938E4-CC23-430F-95A2-2AEDD2764E44}" type="sibTrans" cxnId="{E6A7A38B-C240-4B75-904F-54B58C745C90}">
      <dgm:prSet/>
      <dgm:spPr/>
      <dgm:t>
        <a:bodyPr/>
        <a:lstStyle/>
        <a:p>
          <a:endParaRPr lang="ru-RU"/>
        </a:p>
      </dgm:t>
    </dgm:pt>
    <dgm:pt modelId="{D6C4AA47-5645-4ADF-BE4D-BBFA57E28FF0}">
      <dgm:prSet phldrT="[Текст]"/>
      <dgm:spPr/>
      <dgm:t>
        <a:bodyPr/>
        <a:lstStyle/>
        <a:p>
          <a:r>
            <a:rPr lang="ru-RU" dirty="0" smtClean="0"/>
            <a:t>Модератор</a:t>
          </a:r>
          <a:endParaRPr lang="ru-RU" dirty="0"/>
        </a:p>
      </dgm:t>
    </dgm:pt>
    <dgm:pt modelId="{7173F1C3-FACF-49FF-B1C5-E5337ADD48B4}" type="parTrans" cxnId="{EE54665F-93DC-40B1-9DC0-4CBB7AFD7F1E}">
      <dgm:prSet/>
      <dgm:spPr/>
      <dgm:t>
        <a:bodyPr/>
        <a:lstStyle/>
        <a:p>
          <a:endParaRPr lang="ru-RU"/>
        </a:p>
      </dgm:t>
    </dgm:pt>
    <dgm:pt modelId="{E0006573-2FF1-4503-BD4F-574705467654}" type="sibTrans" cxnId="{EE54665F-93DC-40B1-9DC0-4CBB7AFD7F1E}">
      <dgm:prSet/>
      <dgm:spPr/>
      <dgm:t>
        <a:bodyPr/>
        <a:lstStyle/>
        <a:p>
          <a:endParaRPr lang="ru-RU"/>
        </a:p>
      </dgm:t>
    </dgm:pt>
    <dgm:pt modelId="{95CC0231-E940-4C42-9A3D-65966D3A637F}">
      <dgm:prSet phldrT="[Текст]"/>
      <dgm:spPr/>
      <dgm:t>
        <a:bodyPr/>
        <a:lstStyle/>
        <a:p>
          <a:r>
            <a:rPr lang="ru-RU" dirty="0" smtClean="0"/>
            <a:t>Врач</a:t>
          </a:r>
          <a:endParaRPr lang="ru-RU" dirty="0"/>
        </a:p>
      </dgm:t>
    </dgm:pt>
    <dgm:pt modelId="{B29FF192-3847-4931-B5AF-3055D1DD0F50}" type="parTrans" cxnId="{61DC90AD-3EA6-46E2-9F88-7A922EEAD68A}">
      <dgm:prSet/>
      <dgm:spPr/>
      <dgm:t>
        <a:bodyPr/>
        <a:lstStyle/>
        <a:p>
          <a:endParaRPr lang="ru-RU"/>
        </a:p>
      </dgm:t>
    </dgm:pt>
    <dgm:pt modelId="{656CA4A4-5F8C-4C77-BFCE-02E9A98BE767}" type="sibTrans" cxnId="{61DC90AD-3EA6-46E2-9F88-7A922EEAD68A}">
      <dgm:prSet/>
      <dgm:spPr/>
      <dgm:t>
        <a:bodyPr/>
        <a:lstStyle/>
        <a:p>
          <a:endParaRPr lang="ru-RU"/>
        </a:p>
      </dgm:t>
    </dgm:pt>
    <dgm:pt modelId="{3A685F2E-6CFB-4313-BB7C-1EE7040EE6B6}">
      <dgm:prSet phldrT="[Текст]"/>
      <dgm:spPr/>
      <dgm:t>
        <a:bodyPr/>
        <a:lstStyle/>
        <a:p>
          <a:r>
            <a:rPr lang="ru-RU" dirty="0" smtClean="0"/>
            <a:t>Пациент</a:t>
          </a:r>
          <a:endParaRPr lang="ru-RU" dirty="0"/>
        </a:p>
      </dgm:t>
    </dgm:pt>
    <dgm:pt modelId="{DF423A17-2678-4B7B-AD79-4477828A729E}" type="parTrans" cxnId="{B8009B9E-A15A-4ECD-8C6D-388CFA2903AD}">
      <dgm:prSet/>
      <dgm:spPr/>
      <dgm:t>
        <a:bodyPr/>
        <a:lstStyle/>
        <a:p>
          <a:endParaRPr lang="ru-RU"/>
        </a:p>
      </dgm:t>
    </dgm:pt>
    <dgm:pt modelId="{6BD2A2AE-41BD-4942-B211-2894B73BCCEB}" type="sibTrans" cxnId="{B8009B9E-A15A-4ECD-8C6D-388CFA2903AD}">
      <dgm:prSet/>
      <dgm:spPr/>
      <dgm:t>
        <a:bodyPr/>
        <a:lstStyle/>
        <a:p>
          <a:endParaRPr lang="ru-RU"/>
        </a:p>
      </dgm:t>
    </dgm:pt>
    <dgm:pt modelId="{03B0A005-F1BC-4180-8971-F7283D014FC6}" type="pres">
      <dgm:prSet presAssocID="{5DFD1196-3975-4862-B937-D236FE86FF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8ED7F1A-A557-48BF-BC7D-F2B3169F3B6B}" type="pres">
      <dgm:prSet presAssocID="{734AFDF4-7295-4013-BCDE-27DDDF381A11}" presName="hierRoot1" presStyleCnt="0"/>
      <dgm:spPr/>
    </dgm:pt>
    <dgm:pt modelId="{CEC5CD96-4A3C-4EEA-ABCF-55854DADD238}" type="pres">
      <dgm:prSet presAssocID="{734AFDF4-7295-4013-BCDE-27DDDF381A11}" presName="composite" presStyleCnt="0"/>
      <dgm:spPr/>
    </dgm:pt>
    <dgm:pt modelId="{60CECDA5-B591-4951-8CCF-ED80690D1BD4}" type="pres">
      <dgm:prSet presAssocID="{734AFDF4-7295-4013-BCDE-27DDDF381A11}" presName="background" presStyleLbl="node0" presStyleIdx="0" presStyleCnt="1"/>
      <dgm:spPr/>
    </dgm:pt>
    <dgm:pt modelId="{456785DD-1EED-4293-956A-09ED8D9B1A52}" type="pres">
      <dgm:prSet presAssocID="{734AFDF4-7295-4013-BCDE-27DDDF381A1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812F700-5C74-440C-828C-2FB09433DB82}" type="pres">
      <dgm:prSet presAssocID="{734AFDF4-7295-4013-BCDE-27DDDF381A11}" presName="hierChild2" presStyleCnt="0"/>
      <dgm:spPr/>
    </dgm:pt>
    <dgm:pt modelId="{EA8C0F69-450F-42EB-8DCE-4B8365BFDA53}" type="pres">
      <dgm:prSet presAssocID="{AAA99A9C-B723-420C-963B-ACB0A15F07C1}" presName="Name10" presStyleLbl="parChTrans1D2" presStyleIdx="0" presStyleCnt="4"/>
      <dgm:spPr/>
      <dgm:t>
        <a:bodyPr/>
        <a:lstStyle/>
        <a:p>
          <a:endParaRPr lang="ru-RU"/>
        </a:p>
      </dgm:t>
    </dgm:pt>
    <dgm:pt modelId="{832EBAF6-3DA6-49AA-94F5-E5272062E806}" type="pres">
      <dgm:prSet presAssocID="{F73F80BE-F808-437A-920D-3BED470B871D}" presName="hierRoot2" presStyleCnt="0"/>
      <dgm:spPr/>
    </dgm:pt>
    <dgm:pt modelId="{FFD766FF-F02C-4851-ABEC-3A8A7C9A0491}" type="pres">
      <dgm:prSet presAssocID="{F73F80BE-F808-437A-920D-3BED470B871D}" presName="composite2" presStyleCnt="0"/>
      <dgm:spPr/>
    </dgm:pt>
    <dgm:pt modelId="{9F159C0F-5A70-4FC5-8106-58A0878E0874}" type="pres">
      <dgm:prSet presAssocID="{F73F80BE-F808-437A-920D-3BED470B871D}" presName="background2" presStyleLbl="node2" presStyleIdx="0" presStyleCnt="4"/>
      <dgm:spPr/>
    </dgm:pt>
    <dgm:pt modelId="{6CDD7A20-D23B-4844-B5DA-18BBE1B6F86C}" type="pres">
      <dgm:prSet presAssocID="{F73F80BE-F808-437A-920D-3BED470B871D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6C7509B-D23C-4706-A6E7-DE50A4D0984F}" type="pres">
      <dgm:prSet presAssocID="{F73F80BE-F808-437A-920D-3BED470B871D}" presName="hierChild3" presStyleCnt="0"/>
      <dgm:spPr/>
    </dgm:pt>
    <dgm:pt modelId="{E892878F-D07C-428A-A39F-29059EFB3323}" type="pres">
      <dgm:prSet presAssocID="{7173F1C3-FACF-49FF-B1C5-E5337ADD48B4}" presName="Name10" presStyleLbl="parChTrans1D2" presStyleIdx="1" presStyleCnt="4"/>
      <dgm:spPr/>
      <dgm:t>
        <a:bodyPr/>
        <a:lstStyle/>
        <a:p>
          <a:endParaRPr lang="ru-RU"/>
        </a:p>
      </dgm:t>
    </dgm:pt>
    <dgm:pt modelId="{B94603F2-9661-401D-B63D-40FCEF93B696}" type="pres">
      <dgm:prSet presAssocID="{D6C4AA47-5645-4ADF-BE4D-BBFA57E28FF0}" presName="hierRoot2" presStyleCnt="0"/>
      <dgm:spPr/>
    </dgm:pt>
    <dgm:pt modelId="{4BE1C7AC-047B-4E40-ACFA-9C4544518F28}" type="pres">
      <dgm:prSet presAssocID="{D6C4AA47-5645-4ADF-BE4D-BBFA57E28FF0}" presName="composite2" presStyleCnt="0"/>
      <dgm:spPr/>
    </dgm:pt>
    <dgm:pt modelId="{852D39FB-CD84-4DA5-B8C0-0D95E71649E0}" type="pres">
      <dgm:prSet presAssocID="{D6C4AA47-5645-4ADF-BE4D-BBFA57E28FF0}" presName="background2" presStyleLbl="node2" presStyleIdx="1" presStyleCnt="4"/>
      <dgm:spPr/>
    </dgm:pt>
    <dgm:pt modelId="{CE90BA20-8691-4942-9B3C-43AAB05A706B}" type="pres">
      <dgm:prSet presAssocID="{D6C4AA47-5645-4ADF-BE4D-BBFA57E28FF0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A9D763-E154-488E-BF09-07E9907B0F86}" type="pres">
      <dgm:prSet presAssocID="{D6C4AA47-5645-4ADF-BE4D-BBFA57E28FF0}" presName="hierChild3" presStyleCnt="0"/>
      <dgm:spPr/>
    </dgm:pt>
    <dgm:pt modelId="{9BCEE3A7-0267-41B4-8E53-29831E75749F}" type="pres">
      <dgm:prSet presAssocID="{B29FF192-3847-4931-B5AF-3055D1DD0F50}" presName="Name10" presStyleLbl="parChTrans1D2" presStyleIdx="2" presStyleCnt="4"/>
      <dgm:spPr/>
      <dgm:t>
        <a:bodyPr/>
        <a:lstStyle/>
        <a:p>
          <a:endParaRPr lang="ru-RU"/>
        </a:p>
      </dgm:t>
    </dgm:pt>
    <dgm:pt modelId="{1BE2986C-F2EC-40CF-869A-2651FBA6DFA6}" type="pres">
      <dgm:prSet presAssocID="{95CC0231-E940-4C42-9A3D-65966D3A637F}" presName="hierRoot2" presStyleCnt="0"/>
      <dgm:spPr/>
    </dgm:pt>
    <dgm:pt modelId="{A5C967B4-7C98-4D1A-9F4E-22EA442FCEFA}" type="pres">
      <dgm:prSet presAssocID="{95CC0231-E940-4C42-9A3D-65966D3A637F}" presName="composite2" presStyleCnt="0"/>
      <dgm:spPr/>
    </dgm:pt>
    <dgm:pt modelId="{486F3E1A-ADB0-476F-89B9-1D08AA027ACB}" type="pres">
      <dgm:prSet presAssocID="{95CC0231-E940-4C42-9A3D-65966D3A637F}" presName="background2" presStyleLbl="node2" presStyleIdx="2" presStyleCnt="4"/>
      <dgm:spPr/>
    </dgm:pt>
    <dgm:pt modelId="{573EFB2A-7915-4FFF-990F-FE6A6286D0DF}" type="pres">
      <dgm:prSet presAssocID="{95CC0231-E940-4C42-9A3D-65966D3A637F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E91F33-AE46-41ED-9288-9E00B3AD04C2}" type="pres">
      <dgm:prSet presAssocID="{95CC0231-E940-4C42-9A3D-65966D3A637F}" presName="hierChild3" presStyleCnt="0"/>
      <dgm:spPr/>
    </dgm:pt>
    <dgm:pt modelId="{AA436018-0A37-4E7C-9E56-8E7EBF53E8EB}" type="pres">
      <dgm:prSet presAssocID="{DF423A17-2678-4B7B-AD79-4477828A729E}" presName="Name10" presStyleLbl="parChTrans1D2" presStyleIdx="3" presStyleCnt="4"/>
      <dgm:spPr/>
      <dgm:t>
        <a:bodyPr/>
        <a:lstStyle/>
        <a:p>
          <a:endParaRPr lang="ru-RU"/>
        </a:p>
      </dgm:t>
    </dgm:pt>
    <dgm:pt modelId="{81EE9310-4959-4889-B884-3D61473895A9}" type="pres">
      <dgm:prSet presAssocID="{3A685F2E-6CFB-4313-BB7C-1EE7040EE6B6}" presName="hierRoot2" presStyleCnt="0"/>
      <dgm:spPr/>
    </dgm:pt>
    <dgm:pt modelId="{7891AD21-CC65-4C3F-9AD2-D8264EBC6C30}" type="pres">
      <dgm:prSet presAssocID="{3A685F2E-6CFB-4313-BB7C-1EE7040EE6B6}" presName="composite2" presStyleCnt="0"/>
      <dgm:spPr/>
    </dgm:pt>
    <dgm:pt modelId="{A7864411-0679-4FDB-92EB-CE922F8E6410}" type="pres">
      <dgm:prSet presAssocID="{3A685F2E-6CFB-4313-BB7C-1EE7040EE6B6}" presName="background2" presStyleLbl="node2" presStyleIdx="3" presStyleCnt="4"/>
      <dgm:spPr/>
    </dgm:pt>
    <dgm:pt modelId="{1B33B1A1-9E3F-4A07-B18C-4376D3F37C91}" type="pres">
      <dgm:prSet presAssocID="{3A685F2E-6CFB-4313-BB7C-1EE7040EE6B6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E033E5C-F7E1-4827-80C2-C368375A774B}" type="pres">
      <dgm:prSet presAssocID="{3A685F2E-6CFB-4313-BB7C-1EE7040EE6B6}" presName="hierChild3" presStyleCnt="0"/>
      <dgm:spPr/>
    </dgm:pt>
  </dgm:ptLst>
  <dgm:cxnLst>
    <dgm:cxn modelId="{EE54665F-93DC-40B1-9DC0-4CBB7AFD7F1E}" srcId="{734AFDF4-7295-4013-BCDE-27DDDF381A11}" destId="{D6C4AA47-5645-4ADF-BE4D-BBFA57E28FF0}" srcOrd="1" destOrd="0" parTransId="{7173F1C3-FACF-49FF-B1C5-E5337ADD48B4}" sibTransId="{E0006573-2FF1-4503-BD4F-574705467654}"/>
    <dgm:cxn modelId="{04B8B8DF-818E-4087-90E1-57090E7B4E90}" type="presOf" srcId="{734AFDF4-7295-4013-BCDE-27DDDF381A11}" destId="{456785DD-1EED-4293-956A-09ED8D9B1A52}" srcOrd="0" destOrd="0" presId="urn:microsoft.com/office/officeart/2005/8/layout/hierarchy1"/>
    <dgm:cxn modelId="{31208AC4-2962-468C-A941-21B2F7CA033F}" type="presOf" srcId="{DF423A17-2678-4B7B-AD79-4477828A729E}" destId="{AA436018-0A37-4E7C-9E56-8E7EBF53E8EB}" srcOrd="0" destOrd="0" presId="urn:microsoft.com/office/officeart/2005/8/layout/hierarchy1"/>
    <dgm:cxn modelId="{B8009B9E-A15A-4ECD-8C6D-388CFA2903AD}" srcId="{734AFDF4-7295-4013-BCDE-27DDDF381A11}" destId="{3A685F2E-6CFB-4313-BB7C-1EE7040EE6B6}" srcOrd="3" destOrd="0" parTransId="{DF423A17-2678-4B7B-AD79-4477828A729E}" sibTransId="{6BD2A2AE-41BD-4942-B211-2894B73BCCEB}"/>
    <dgm:cxn modelId="{1DEDAE74-85A2-4875-8AEB-C2FCE67F2832}" type="presOf" srcId="{95CC0231-E940-4C42-9A3D-65966D3A637F}" destId="{573EFB2A-7915-4FFF-990F-FE6A6286D0DF}" srcOrd="0" destOrd="0" presId="urn:microsoft.com/office/officeart/2005/8/layout/hierarchy1"/>
    <dgm:cxn modelId="{E6A7A38B-C240-4B75-904F-54B58C745C90}" srcId="{734AFDF4-7295-4013-BCDE-27DDDF381A11}" destId="{F73F80BE-F808-437A-920D-3BED470B871D}" srcOrd="0" destOrd="0" parTransId="{AAA99A9C-B723-420C-963B-ACB0A15F07C1}" sibTransId="{6DA938E4-CC23-430F-95A2-2AEDD2764E44}"/>
    <dgm:cxn modelId="{B96030DE-84DC-4450-AD74-9B5F69EE1B57}" type="presOf" srcId="{7173F1C3-FACF-49FF-B1C5-E5337ADD48B4}" destId="{E892878F-D07C-428A-A39F-29059EFB3323}" srcOrd="0" destOrd="0" presId="urn:microsoft.com/office/officeart/2005/8/layout/hierarchy1"/>
    <dgm:cxn modelId="{41A6C38A-DE8D-436F-B8EF-D5589C38A7E2}" type="presOf" srcId="{B29FF192-3847-4931-B5AF-3055D1DD0F50}" destId="{9BCEE3A7-0267-41B4-8E53-29831E75749F}" srcOrd="0" destOrd="0" presId="urn:microsoft.com/office/officeart/2005/8/layout/hierarchy1"/>
    <dgm:cxn modelId="{4C56E1DE-D0D2-40A0-813E-B71F80FC32E0}" type="presOf" srcId="{D6C4AA47-5645-4ADF-BE4D-BBFA57E28FF0}" destId="{CE90BA20-8691-4942-9B3C-43AAB05A706B}" srcOrd="0" destOrd="0" presId="urn:microsoft.com/office/officeart/2005/8/layout/hierarchy1"/>
    <dgm:cxn modelId="{40D785F3-88AB-4D18-9D3F-08AC76A54C24}" srcId="{5DFD1196-3975-4862-B937-D236FE86FFC2}" destId="{734AFDF4-7295-4013-BCDE-27DDDF381A11}" srcOrd="0" destOrd="0" parTransId="{A65C2FC5-4A4A-4580-8A07-D14F62968BCD}" sibTransId="{23B9DCBE-7255-4899-ADC8-2605E2C7A7DA}"/>
    <dgm:cxn modelId="{A30130DA-58DC-42E1-8288-9AE19D82CA83}" type="presOf" srcId="{3A685F2E-6CFB-4313-BB7C-1EE7040EE6B6}" destId="{1B33B1A1-9E3F-4A07-B18C-4376D3F37C91}" srcOrd="0" destOrd="0" presId="urn:microsoft.com/office/officeart/2005/8/layout/hierarchy1"/>
    <dgm:cxn modelId="{540455A9-ED11-485F-B441-E0DB1CB9F537}" type="presOf" srcId="{5DFD1196-3975-4862-B937-D236FE86FFC2}" destId="{03B0A005-F1BC-4180-8971-F7283D014FC6}" srcOrd="0" destOrd="0" presId="urn:microsoft.com/office/officeart/2005/8/layout/hierarchy1"/>
    <dgm:cxn modelId="{61DC90AD-3EA6-46E2-9F88-7A922EEAD68A}" srcId="{734AFDF4-7295-4013-BCDE-27DDDF381A11}" destId="{95CC0231-E940-4C42-9A3D-65966D3A637F}" srcOrd="2" destOrd="0" parTransId="{B29FF192-3847-4931-B5AF-3055D1DD0F50}" sibTransId="{656CA4A4-5F8C-4C77-BFCE-02E9A98BE767}"/>
    <dgm:cxn modelId="{0D3C4E62-28DA-48CE-ADC6-EF72109B81F6}" type="presOf" srcId="{F73F80BE-F808-437A-920D-3BED470B871D}" destId="{6CDD7A20-D23B-4844-B5DA-18BBE1B6F86C}" srcOrd="0" destOrd="0" presId="urn:microsoft.com/office/officeart/2005/8/layout/hierarchy1"/>
    <dgm:cxn modelId="{E3730E02-0DAF-4C3D-A326-E5441A76E5D6}" type="presOf" srcId="{AAA99A9C-B723-420C-963B-ACB0A15F07C1}" destId="{EA8C0F69-450F-42EB-8DCE-4B8365BFDA53}" srcOrd="0" destOrd="0" presId="urn:microsoft.com/office/officeart/2005/8/layout/hierarchy1"/>
    <dgm:cxn modelId="{661825A1-427A-4E21-A104-355FFF6D9B2E}" type="presParOf" srcId="{03B0A005-F1BC-4180-8971-F7283D014FC6}" destId="{58ED7F1A-A557-48BF-BC7D-F2B3169F3B6B}" srcOrd="0" destOrd="0" presId="urn:microsoft.com/office/officeart/2005/8/layout/hierarchy1"/>
    <dgm:cxn modelId="{82C525B9-C7E1-46FD-8D09-30C9B018D271}" type="presParOf" srcId="{58ED7F1A-A557-48BF-BC7D-F2B3169F3B6B}" destId="{CEC5CD96-4A3C-4EEA-ABCF-55854DADD238}" srcOrd="0" destOrd="0" presId="urn:microsoft.com/office/officeart/2005/8/layout/hierarchy1"/>
    <dgm:cxn modelId="{310A1BB0-0847-4D89-8AAA-85B121978DE3}" type="presParOf" srcId="{CEC5CD96-4A3C-4EEA-ABCF-55854DADD238}" destId="{60CECDA5-B591-4951-8CCF-ED80690D1BD4}" srcOrd="0" destOrd="0" presId="urn:microsoft.com/office/officeart/2005/8/layout/hierarchy1"/>
    <dgm:cxn modelId="{7D67BB09-DA65-42EF-88D1-B152DAAAF041}" type="presParOf" srcId="{CEC5CD96-4A3C-4EEA-ABCF-55854DADD238}" destId="{456785DD-1EED-4293-956A-09ED8D9B1A52}" srcOrd="1" destOrd="0" presId="urn:microsoft.com/office/officeart/2005/8/layout/hierarchy1"/>
    <dgm:cxn modelId="{88395D1C-A1E1-4E45-8D17-F4BE9BECDE85}" type="presParOf" srcId="{58ED7F1A-A557-48BF-BC7D-F2B3169F3B6B}" destId="{8812F700-5C74-440C-828C-2FB09433DB82}" srcOrd="1" destOrd="0" presId="urn:microsoft.com/office/officeart/2005/8/layout/hierarchy1"/>
    <dgm:cxn modelId="{525E7A78-0BF9-43C9-A77D-F1A327507148}" type="presParOf" srcId="{8812F700-5C74-440C-828C-2FB09433DB82}" destId="{EA8C0F69-450F-42EB-8DCE-4B8365BFDA53}" srcOrd="0" destOrd="0" presId="urn:microsoft.com/office/officeart/2005/8/layout/hierarchy1"/>
    <dgm:cxn modelId="{16BE9685-70A3-47F4-8143-D11836AA898D}" type="presParOf" srcId="{8812F700-5C74-440C-828C-2FB09433DB82}" destId="{832EBAF6-3DA6-49AA-94F5-E5272062E806}" srcOrd="1" destOrd="0" presId="urn:microsoft.com/office/officeart/2005/8/layout/hierarchy1"/>
    <dgm:cxn modelId="{FCA07036-70FA-459E-AFC7-E167B90E1DD3}" type="presParOf" srcId="{832EBAF6-3DA6-49AA-94F5-E5272062E806}" destId="{FFD766FF-F02C-4851-ABEC-3A8A7C9A0491}" srcOrd="0" destOrd="0" presId="urn:microsoft.com/office/officeart/2005/8/layout/hierarchy1"/>
    <dgm:cxn modelId="{0E3E9BA1-E148-4CCB-8200-A45857C5F4DB}" type="presParOf" srcId="{FFD766FF-F02C-4851-ABEC-3A8A7C9A0491}" destId="{9F159C0F-5A70-4FC5-8106-58A0878E0874}" srcOrd="0" destOrd="0" presId="urn:microsoft.com/office/officeart/2005/8/layout/hierarchy1"/>
    <dgm:cxn modelId="{B1560057-D423-4973-9573-65E458D22B1A}" type="presParOf" srcId="{FFD766FF-F02C-4851-ABEC-3A8A7C9A0491}" destId="{6CDD7A20-D23B-4844-B5DA-18BBE1B6F86C}" srcOrd="1" destOrd="0" presId="urn:microsoft.com/office/officeart/2005/8/layout/hierarchy1"/>
    <dgm:cxn modelId="{2514328F-E5B4-4CD1-A8F3-40EB1A40DA1A}" type="presParOf" srcId="{832EBAF6-3DA6-49AA-94F5-E5272062E806}" destId="{36C7509B-D23C-4706-A6E7-DE50A4D0984F}" srcOrd="1" destOrd="0" presId="urn:microsoft.com/office/officeart/2005/8/layout/hierarchy1"/>
    <dgm:cxn modelId="{E98F4FA2-D8E0-4BFE-95F6-3C92B4B234AE}" type="presParOf" srcId="{8812F700-5C74-440C-828C-2FB09433DB82}" destId="{E892878F-D07C-428A-A39F-29059EFB3323}" srcOrd="2" destOrd="0" presId="urn:microsoft.com/office/officeart/2005/8/layout/hierarchy1"/>
    <dgm:cxn modelId="{9ECEFC31-835F-4C7E-BA1F-505AE806F68D}" type="presParOf" srcId="{8812F700-5C74-440C-828C-2FB09433DB82}" destId="{B94603F2-9661-401D-B63D-40FCEF93B696}" srcOrd="3" destOrd="0" presId="urn:microsoft.com/office/officeart/2005/8/layout/hierarchy1"/>
    <dgm:cxn modelId="{301DE2F1-C6F0-49CE-9785-A58F7EA7F0B7}" type="presParOf" srcId="{B94603F2-9661-401D-B63D-40FCEF93B696}" destId="{4BE1C7AC-047B-4E40-ACFA-9C4544518F28}" srcOrd="0" destOrd="0" presId="urn:microsoft.com/office/officeart/2005/8/layout/hierarchy1"/>
    <dgm:cxn modelId="{F881C62C-49BA-4CB9-8D61-252041321B59}" type="presParOf" srcId="{4BE1C7AC-047B-4E40-ACFA-9C4544518F28}" destId="{852D39FB-CD84-4DA5-B8C0-0D95E71649E0}" srcOrd="0" destOrd="0" presId="urn:microsoft.com/office/officeart/2005/8/layout/hierarchy1"/>
    <dgm:cxn modelId="{B0F90A2B-2435-4911-BB6E-DB348C76124C}" type="presParOf" srcId="{4BE1C7AC-047B-4E40-ACFA-9C4544518F28}" destId="{CE90BA20-8691-4942-9B3C-43AAB05A706B}" srcOrd="1" destOrd="0" presId="urn:microsoft.com/office/officeart/2005/8/layout/hierarchy1"/>
    <dgm:cxn modelId="{758FDD3F-8852-4FD5-BF6F-CA0A148E5203}" type="presParOf" srcId="{B94603F2-9661-401D-B63D-40FCEF93B696}" destId="{7AA9D763-E154-488E-BF09-07E9907B0F86}" srcOrd="1" destOrd="0" presId="urn:microsoft.com/office/officeart/2005/8/layout/hierarchy1"/>
    <dgm:cxn modelId="{F123621F-1CBF-4E45-80D9-9C9BFFD9C9BB}" type="presParOf" srcId="{8812F700-5C74-440C-828C-2FB09433DB82}" destId="{9BCEE3A7-0267-41B4-8E53-29831E75749F}" srcOrd="4" destOrd="0" presId="urn:microsoft.com/office/officeart/2005/8/layout/hierarchy1"/>
    <dgm:cxn modelId="{EC783514-305F-4C01-A1FA-37252AC835CF}" type="presParOf" srcId="{8812F700-5C74-440C-828C-2FB09433DB82}" destId="{1BE2986C-F2EC-40CF-869A-2651FBA6DFA6}" srcOrd="5" destOrd="0" presId="urn:microsoft.com/office/officeart/2005/8/layout/hierarchy1"/>
    <dgm:cxn modelId="{5843F38B-7902-470D-827D-D53749AA4FC2}" type="presParOf" srcId="{1BE2986C-F2EC-40CF-869A-2651FBA6DFA6}" destId="{A5C967B4-7C98-4D1A-9F4E-22EA442FCEFA}" srcOrd="0" destOrd="0" presId="urn:microsoft.com/office/officeart/2005/8/layout/hierarchy1"/>
    <dgm:cxn modelId="{7183FBB7-DF41-4C93-B39F-57232034A8A1}" type="presParOf" srcId="{A5C967B4-7C98-4D1A-9F4E-22EA442FCEFA}" destId="{486F3E1A-ADB0-476F-89B9-1D08AA027ACB}" srcOrd="0" destOrd="0" presId="urn:microsoft.com/office/officeart/2005/8/layout/hierarchy1"/>
    <dgm:cxn modelId="{AE16C2F9-650F-4AC4-A33A-C18B0B183C6C}" type="presParOf" srcId="{A5C967B4-7C98-4D1A-9F4E-22EA442FCEFA}" destId="{573EFB2A-7915-4FFF-990F-FE6A6286D0DF}" srcOrd="1" destOrd="0" presId="urn:microsoft.com/office/officeart/2005/8/layout/hierarchy1"/>
    <dgm:cxn modelId="{3971620E-BB4C-4B1A-95B8-C9EA08F66A3D}" type="presParOf" srcId="{1BE2986C-F2EC-40CF-869A-2651FBA6DFA6}" destId="{9CE91F33-AE46-41ED-9288-9E00B3AD04C2}" srcOrd="1" destOrd="0" presId="urn:microsoft.com/office/officeart/2005/8/layout/hierarchy1"/>
    <dgm:cxn modelId="{5FCFD34C-5725-4DE0-94B9-632572DC1291}" type="presParOf" srcId="{8812F700-5C74-440C-828C-2FB09433DB82}" destId="{AA436018-0A37-4E7C-9E56-8E7EBF53E8EB}" srcOrd="6" destOrd="0" presId="urn:microsoft.com/office/officeart/2005/8/layout/hierarchy1"/>
    <dgm:cxn modelId="{843BD225-114D-4574-80A5-E48C22E7EC47}" type="presParOf" srcId="{8812F700-5C74-440C-828C-2FB09433DB82}" destId="{81EE9310-4959-4889-B884-3D61473895A9}" srcOrd="7" destOrd="0" presId="urn:microsoft.com/office/officeart/2005/8/layout/hierarchy1"/>
    <dgm:cxn modelId="{0927E359-D470-4CF7-93F2-6B3BF981E8DF}" type="presParOf" srcId="{81EE9310-4959-4889-B884-3D61473895A9}" destId="{7891AD21-CC65-4C3F-9AD2-D8264EBC6C30}" srcOrd="0" destOrd="0" presId="urn:microsoft.com/office/officeart/2005/8/layout/hierarchy1"/>
    <dgm:cxn modelId="{8D798DAE-9D32-4DB3-8248-EA43E7493E2C}" type="presParOf" srcId="{7891AD21-CC65-4C3F-9AD2-D8264EBC6C30}" destId="{A7864411-0679-4FDB-92EB-CE922F8E6410}" srcOrd="0" destOrd="0" presId="urn:microsoft.com/office/officeart/2005/8/layout/hierarchy1"/>
    <dgm:cxn modelId="{BADF477A-2B27-43D0-9AEF-1A71D4812745}" type="presParOf" srcId="{7891AD21-CC65-4C3F-9AD2-D8264EBC6C30}" destId="{1B33B1A1-9E3F-4A07-B18C-4376D3F37C91}" srcOrd="1" destOrd="0" presId="urn:microsoft.com/office/officeart/2005/8/layout/hierarchy1"/>
    <dgm:cxn modelId="{62CA56A3-707A-4234-99D6-1B336809F5C9}" type="presParOf" srcId="{81EE9310-4959-4889-B884-3D61473895A9}" destId="{4E033E5C-F7E1-4827-80C2-C368375A77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36018-0A37-4E7C-9E56-8E7EBF53E8EB}">
      <dsp:nvSpPr>
        <dsp:cNvPr id="0" name=""/>
        <dsp:cNvSpPr/>
      </dsp:nvSpPr>
      <dsp:spPr>
        <a:xfrm>
          <a:off x="3872658" y="1350044"/>
          <a:ext cx="3040977" cy="482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748"/>
              </a:lnTo>
              <a:lnTo>
                <a:pt x="3040977" y="328748"/>
              </a:lnTo>
              <a:lnTo>
                <a:pt x="3040977" y="4824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EE3A7-0267-41B4-8E53-29831E75749F}">
      <dsp:nvSpPr>
        <dsp:cNvPr id="0" name=""/>
        <dsp:cNvSpPr/>
      </dsp:nvSpPr>
      <dsp:spPr>
        <a:xfrm>
          <a:off x="3872658" y="1350044"/>
          <a:ext cx="1013659" cy="482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748"/>
              </a:lnTo>
              <a:lnTo>
                <a:pt x="1013659" y="328748"/>
              </a:lnTo>
              <a:lnTo>
                <a:pt x="1013659" y="4824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2878F-D07C-428A-A39F-29059EFB3323}">
      <dsp:nvSpPr>
        <dsp:cNvPr id="0" name=""/>
        <dsp:cNvSpPr/>
      </dsp:nvSpPr>
      <dsp:spPr>
        <a:xfrm>
          <a:off x="2858998" y="1350044"/>
          <a:ext cx="1013659" cy="482409"/>
        </a:xfrm>
        <a:custGeom>
          <a:avLst/>
          <a:gdLst/>
          <a:ahLst/>
          <a:cxnLst/>
          <a:rect l="0" t="0" r="0" b="0"/>
          <a:pathLst>
            <a:path>
              <a:moveTo>
                <a:pt x="1013659" y="0"/>
              </a:moveTo>
              <a:lnTo>
                <a:pt x="1013659" y="328748"/>
              </a:lnTo>
              <a:lnTo>
                <a:pt x="0" y="328748"/>
              </a:lnTo>
              <a:lnTo>
                <a:pt x="0" y="4824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C0F69-450F-42EB-8DCE-4B8365BFDA53}">
      <dsp:nvSpPr>
        <dsp:cNvPr id="0" name=""/>
        <dsp:cNvSpPr/>
      </dsp:nvSpPr>
      <dsp:spPr>
        <a:xfrm>
          <a:off x="831680" y="1350044"/>
          <a:ext cx="3040977" cy="482409"/>
        </a:xfrm>
        <a:custGeom>
          <a:avLst/>
          <a:gdLst/>
          <a:ahLst/>
          <a:cxnLst/>
          <a:rect l="0" t="0" r="0" b="0"/>
          <a:pathLst>
            <a:path>
              <a:moveTo>
                <a:pt x="3040977" y="0"/>
              </a:moveTo>
              <a:lnTo>
                <a:pt x="3040977" y="328748"/>
              </a:lnTo>
              <a:lnTo>
                <a:pt x="0" y="328748"/>
              </a:lnTo>
              <a:lnTo>
                <a:pt x="0" y="4824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ECDA5-B591-4951-8CCF-ED80690D1BD4}">
      <dsp:nvSpPr>
        <dsp:cNvPr id="0" name=""/>
        <dsp:cNvSpPr/>
      </dsp:nvSpPr>
      <dsp:spPr>
        <a:xfrm>
          <a:off x="3043300" y="296760"/>
          <a:ext cx="1658715" cy="1053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785DD-1EED-4293-956A-09ED8D9B1A52}">
      <dsp:nvSpPr>
        <dsp:cNvPr id="0" name=""/>
        <dsp:cNvSpPr/>
      </dsp:nvSpPr>
      <dsp:spPr>
        <a:xfrm>
          <a:off x="3227602" y="471847"/>
          <a:ext cx="1658715" cy="1053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Пользователи</a:t>
          </a:r>
          <a:endParaRPr lang="ru-RU" sz="1600" kern="1200" dirty="0"/>
        </a:p>
      </dsp:txBody>
      <dsp:txXfrm>
        <a:off x="3258452" y="502697"/>
        <a:ext cx="1597015" cy="991584"/>
      </dsp:txXfrm>
    </dsp:sp>
    <dsp:sp modelId="{9F159C0F-5A70-4FC5-8106-58A0878E0874}">
      <dsp:nvSpPr>
        <dsp:cNvPr id="0" name=""/>
        <dsp:cNvSpPr/>
      </dsp:nvSpPr>
      <dsp:spPr>
        <a:xfrm>
          <a:off x="2323" y="1832454"/>
          <a:ext cx="1658715" cy="1053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D7A20-D23B-4844-B5DA-18BBE1B6F86C}">
      <dsp:nvSpPr>
        <dsp:cNvPr id="0" name=""/>
        <dsp:cNvSpPr/>
      </dsp:nvSpPr>
      <dsp:spPr>
        <a:xfrm>
          <a:off x="186624" y="2007541"/>
          <a:ext cx="1658715" cy="1053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Администратор</a:t>
          </a:r>
          <a:endParaRPr lang="ru-RU" sz="1600" kern="1200" dirty="0"/>
        </a:p>
      </dsp:txBody>
      <dsp:txXfrm>
        <a:off x="217474" y="2038391"/>
        <a:ext cx="1597015" cy="991584"/>
      </dsp:txXfrm>
    </dsp:sp>
    <dsp:sp modelId="{852D39FB-CD84-4DA5-B8C0-0D95E71649E0}">
      <dsp:nvSpPr>
        <dsp:cNvPr id="0" name=""/>
        <dsp:cNvSpPr/>
      </dsp:nvSpPr>
      <dsp:spPr>
        <a:xfrm>
          <a:off x="2029641" y="1832454"/>
          <a:ext cx="1658715" cy="1053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0BA20-8691-4942-9B3C-43AAB05A706B}">
      <dsp:nvSpPr>
        <dsp:cNvPr id="0" name=""/>
        <dsp:cNvSpPr/>
      </dsp:nvSpPr>
      <dsp:spPr>
        <a:xfrm>
          <a:off x="2213943" y="2007541"/>
          <a:ext cx="1658715" cy="1053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Модератор</a:t>
          </a:r>
          <a:endParaRPr lang="ru-RU" sz="1600" kern="1200" dirty="0"/>
        </a:p>
      </dsp:txBody>
      <dsp:txXfrm>
        <a:off x="2244793" y="2038391"/>
        <a:ext cx="1597015" cy="991584"/>
      </dsp:txXfrm>
    </dsp:sp>
    <dsp:sp modelId="{486F3E1A-ADB0-476F-89B9-1D08AA027ACB}">
      <dsp:nvSpPr>
        <dsp:cNvPr id="0" name=""/>
        <dsp:cNvSpPr/>
      </dsp:nvSpPr>
      <dsp:spPr>
        <a:xfrm>
          <a:off x="4056959" y="1832454"/>
          <a:ext cx="1658715" cy="1053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EFB2A-7915-4FFF-990F-FE6A6286D0DF}">
      <dsp:nvSpPr>
        <dsp:cNvPr id="0" name=""/>
        <dsp:cNvSpPr/>
      </dsp:nvSpPr>
      <dsp:spPr>
        <a:xfrm>
          <a:off x="4241261" y="2007541"/>
          <a:ext cx="1658715" cy="1053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Врач</a:t>
          </a:r>
          <a:endParaRPr lang="ru-RU" sz="1600" kern="1200" dirty="0"/>
        </a:p>
      </dsp:txBody>
      <dsp:txXfrm>
        <a:off x="4272111" y="2038391"/>
        <a:ext cx="1597015" cy="991584"/>
      </dsp:txXfrm>
    </dsp:sp>
    <dsp:sp modelId="{A7864411-0679-4FDB-92EB-CE922F8E6410}">
      <dsp:nvSpPr>
        <dsp:cNvPr id="0" name=""/>
        <dsp:cNvSpPr/>
      </dsp:nvSpPr>
      <dsp:spPr>
        <a:xfrm>
          <a:off x="6084278" y="1832454"/>
          <a:ext cx="1658715" cy="1053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3B1A1-9E3F-4A07-B18C-4376D3F37C91}">
      <dsp:nvSpPr>
        <dsp:cNvPr id="0" name=""/>
        <dsp:cNvSpPr/>
      </dsp:nvSpPr>
      <dsp:spPr>
        <a:xfrm>
          <a:off x="6268579" y="2007541"/>
          <a:ext cx="1658715" cy="1053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Пациент</a:t>
          </a:r>
          <a:endParaRPr lang="ru-RU" sz="1600" kern="1200" dirty="0"/>
        </a:p>
      </dsp:txBody>
      <dsp:txXfrm>
        <a:off x="6299429" y="2038391"/>
        <a:ext cx="1597015" cy="991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428596" y="857232"/>
            <a:ext cx="8072495" cy="17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«Разработка </a:t>
            </a:r>
            <a:r>
              <a:rPr lang="ru-RU" sz="3600" b="1" smtClean="0">
                <a:solidFill>
                  <a:schemeClr val="tx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автоматизированной системы </a:t>
            </a: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для облуживания клиентов в поликлинике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» 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85720" y="2643182"/>
            <a:ext cx="2500330" cy="100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Цели:</a:t>
            </a:r>
            <a:endParaRPr kumimoji="0" lang="ru-RU" sz="4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3500438"/>
            <a:ext cx="80724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3200" dirty="0" smtClean="0"/>
              <a:t> Автоматизация документооборота и очередей в поликлинике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Ведение базы  электронных карточек пациентов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Удалённая (через Интернет) запись на приём к врачу.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214290"/>
            <a:ext cx="7600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Студент гр. 6331</a:t>
            </a:r>
            <a:r>
              <a:rPr lang="en-US" sz="2800" dirty="0" smtClean="0"/>
              <a:t>: </a:t>
            </a:r>
            <a:r>
              <a:rPr lang="ru-RU" sz="2800" dirty="0" smtClean="0"/>
              <a:t>Шустров Александр Борисович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Главное меню после авторизации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5884" t="6592" r="16210" b="41405"/>
          <a:stretch>
            <a:fillRect/>
          </a:stretch>
        </p:blipFill>
        <p:spPr bwMode="auto">
          <a:xfrm>
            <a:off x="428596" y="1214422"/>
            <a:ext cx="8286808" cy="5076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 терминала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5195" t="27100" r="25000" b="29687"/>
          <a:stretch>
            <a:fillRect/>
          </a:stretch>
        </p:blipFill>
        <p:spPr bwMode="auto">
          <a:xfrm>
            <a:off x="785786" y="1142984"/>
            <a:ext cx="7572428" cy="525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382" t="12097" r="55511" b="8410"/>
          <a:stretch>
            <a:fillRect/>
          </a:stretch>
        </p:blipFill>
        <p:spPr bwMode="auto">
          <a:xfrm>
            <a:off x="214282" y="745257"/>
            <a:ext cx="4143404" cy="611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43438" y="857232"/>
            <a:ext cx="4143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include</a:t>
            </a:r>
            <a:r>
              <a:rPr lang="en-US" dirty="0" smtClean="0"/>
              <a:t> – </a:t>
            </a:r>
            <a:r>
              <a:rPr lang="ru-RU" dirty="0" smtClean="0"/>
              <a:t>общие функции и настройки, используемые на разных страницах.</a:t>
            </a:r>
          </a:p>
          <a:p>
            <a:r>
              <a:rPr lang="en-US" b="1" dirty="0" smtClean="0"/>
              <a:t>photo</a:t>
            </a:r>
            <a:r>
              <a:rPr lang="en-US" dirty="0" smtClean="0"/>
              <a:t> – </a:t>
            </a:r>
            <a:r>
              <a:rPr lang="ru-RU" dirty="0" smtClean="0"/>
              <a:t>каталог для загрузки фотографий.</a:t>
            </a:r>
          </a:p>
          <a:p>
            <a:r>
              <a:rPr lang="en-US" b="1" dirty="0" smtClean="0"/>
              <a:t>theme</a:t>
            </a:r>
            <a:r>
              <a:rPr lang="en-US" dirty="0" smtClean="0"/>
              <a:t> – </a:t>
            </a:r>
            <a:r>
              <a:rPr lang="ru-RU" dirty="0" smtClean="0"/>
              <a:t>файлы оформления.</a:t>
            </a:r>
          </a:p>
          <a:p>
            <a:r>
              <a:rPr lang="en-US" b="1" dirty="0" smtClean="0"/>
              <a:t>terminal.php</a:t>
            </a:r>
            <a:r>
              <a:rPr lang="en-US" dirty="0" smtClean="0"/>
              <a:t> – </a:t>
            </a:r>
            <a:r>
              <a:rPr lang="ru-RU" dirty="0" smtClean="0"/>
              <a:t>интерфейс для работы с терминала.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Результаты и перспективы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29222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Разработана База Данных и </a:t>
            </a:r>
            <a:r>
              <a:rPr lang="en-US" dirty="0" smtClean="0"/>
              <a:t>w</a:t>
            </a:r>
            <a:r>
              <a:rPr lang="ru-RU" dirty="0" smtClean="0"/>
              <a:t>eb-интерфейс</a:t>
            </a:r>
            <a:r>
              <a:rPr lang="en-US" dirty="0" smtClean="0"/>
              <a:t> </a:t>
            </a:r>
            <a:r>
              <a:rPr lang="ru-RU" dirty="0" smtClean="0"/>
              <a:t>для работы с ней</a:t>
            </a:r>
          </a:p>
          <a:p>
            <a:r>
              <a:rPr lang="ru-RU" dirty="0" smtClean="0"/>
              <a:t>Разработан интерфейс для работы с терминала.</a:t>
            </a:r>
          </a:p>
          <a:p>
            <a:r>
              <a:rPr lang="ru-RU" dirty="0" smtClean="0"/>
              <a:t>Система может использоваться как прототип интерфейса.</a:t>
            </a:r>
          </a:p>
          <a:p>
            <a:r>
              <a:rPr lang="ru-RU" dirty="0" smtClean="0"/>
              <a:t>Систему можно дорабатывать и создавать на её основе другие системы, либо использовать как модуль к автоматизированной системе управления всей поликлиникой.</a:t>
            </a:r>
          </a:p>
          <a:p>
            <a:r>
              <a:rPr lang="ru-RU" dirty="0" smtClean="0"/>
              <a:t>Базы данных отдельных поликлиник можно объединить в единую сеть.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00035" y="0"/>
            <a:ext cx="8229600" cy="1143000"/>
          </a:xfrm>
        </p:spPr>
        <p:txBody>
          <a:bodyPr/>
          <a:lstStyle/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357850"/>
          </a:xfrm>
        </p:spPr>
        <p:txBody>
          <a:bodyPr>
            <a:normAutofit/>
          </a:bodyPr>
          <a:lstStyle/>
          <a:p>
            <a:r>
              <a:rPr lang="ru-RU" dirty="0" smtClean="0"/>
              <a:t>Изучение существующего документооборота, выделение и описание процессов для автоматизации.</a:t>
            </a:r>
          </a:p>
          <a:p>
            <a:r>
              <a:rPr lang="ru-RU" dirty="0" smtClean="0"/>
              <a:t>Формализация объектов предметной области. Проектирование структуры базы данных</a:t>
            </a:r>
            <a:r>
              <a:rPr lang="en-US" dirty="0" smtClean="0"/>
              <a:t>,</a:t>
            </a:r>
            <a:r>
              <a:rPr lang="ru-RU" dirty="0" smtClean="0"/>
              <a:t> реализация средствами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Разработка и реализация </a:t>
            </a:r>
            <a:r>
              <a:rPr lang="en-US" dirty="0" smtClean="0"/>
              <a:t>web-</a:t>
            </a:r>
            <a:r>
              <a:rPr lang="ru-RU" dirty="0" smtClean="0"/>
              <a:t>интерфейса системы на языках </a:t>
            </a:r>
            <a:r>
              <a:rPr lang="en-US" dirty="0" smtClean="0"/>
              <a:t>PHP / HTML / CSS / JavaScript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Тестирование и внедрение системы.</a:t>
            </a:r>
            <a:endParaRPr lang="en-US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357298"/>
            <a:ext cx="1985955" cy="247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0"/>
            <a:ext cx="8372476" cy="12144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Текущее состояние системы обслуживания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86050" y="1285860"/>
            <a:ext cx="6143668" cy="521497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357554" y="1357298"/>
            <a:ext cx="521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Поликлиника</a:t>
            </a:r>
            <a:endParaRPr lang="ru-RU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357554" y="3643314"/>
            <a:ext cx="264320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5400000">
            <a:off x="3429786" y="4071148"/>
            <a:ext cx="857256" cy="1588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3715538" y="4071148"/>
            <a:ext cx="857256" cy="1588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5400000">
            <a:off x="3144034" y="4071148"/>
            <a:ext cx="857256" cy="1588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4001290" y="4071148"/>
            <a:ext cx="857256" cy="1588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4358480" y="4071148"/>
            <a:ext cx="857256" cy="1588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4644232" y="4071148"/>
            <a:ext cx="857256" cy="1588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4929984" y="4071148"/>
            <a:ext cx="857256" cy="1588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5287174" y="4071148"/>
            <a:ext cx="857256" cy="1588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3702" y="3571876"/>
            <a:ext cx="2000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«Живая»очередь</a:t>
            </a:r>
            <a:endParaRPr lang="ru-RU" sz="3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215074" y="2143116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Регистратура</a:t>
            </a:r>
            <a:endParaRPr lang="ru-RU" sz="28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286116" y="1928802"/>
            <a:ext cx="2571768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Запись к врачу</a:t>
            </a:r>
            <a:endParaRPr lang="ru-RU" sz="3200" dirty="0"/>
          </a:p>
        </p:txBody>
      </p:sp>
      <p:cxnSp>
        <p:nvCxnSpPr>
          <p:cNvPr id="43" name="Скругленная соединительная линия 42"/>
          <p:cNvCxnSpPr>
            <a:stCxn id="29" idx="3"/>
            <a:endCxn id="10" idx="3"/>
          </p:cNvCxnSpPr>
          <p:nvPr/>
        </p:nvCxnSpPr>
        <p:spPr>
          <a:xfrm>
            <a:off x="5857884" y="2571744"/>
            <a:ext cx="142876" cy="1500198"/>
          </a:xfrm>
          <a:prstGeom prst="curvedConnector3">
            <a:avLst>
              <a:gd name="adj1" fmla="val 53428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5d5a98c87b10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4643446"/>
            <a:ext cx="1857388" cy="1614499"/>
          </a:xfrm>
          <a:prstGeom prst="rect">
            <a:avLst/>
          </a:prstGeom>
        </p:spPr>
      </p:pic>
      <p:cxnSp>
        <p:nvCxnSpPr>
          <p:cNvPr id="34" name="Скругленная соединительная линия 33"/>
          <p:cNvCxnSpPr>
            <a:stCxn id="10" idx="1"/>
          </p:cNvCxnSpPr>
          <p:nvPr/>
        </p:nvCxnSpPr>
        <p:spPr>
          <a:xfrm rot="10800000" flipH="1" flipV="1">
            <a:off x="3357554" y="4071942"/>
            <a:ext cx="1643074" cy="1357322"/>
          </a:xfrm>
          <a:prstGeom prst="curvedConnector3">
            <a:avLst>
              <a:gd name="adj1" fmla="val -1391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026" idx="3"/>
            <a:endCxn id="29" idx="1"/>
          </p:cNvCxnSpPr>
          <p:nvPr/>
        </p:nvCxnSpPr>
        <p:spPr>
          <a:xfrm flipV="1">
            <a:off x="2200237" y="2571744"/>
            <a:ext cx="1085879" cy="2290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58016" y="3714752"/>
            <a:ext cx="1760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Патрон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714488"/>
            <a:ext cx="3325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Управляющая </a:t>
            </a:r>
          </a:p>
          <a:p>
            <a:r>
              <a:rPr lang="ru-RU" sz="4000" dirty="0" smtClean="0">
                <a:solidFill>
                  <a:schemeClr val="bg1"/>
                </a:solidFill>
              </a:rPr>
              <a:t>                часть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3504" y="1357298"/>
            <a:ext cx="3339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Рабочая часть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884" y="5643578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Станина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1500166" y="5000636"/>
            <a:ext cx="914400" cy="12144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500298" y="5357826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База данных </a:t>
            </a:r>
            <a:r>
              <a:rPr lang="en-US" sz="2800" dirty="0" err="1" smtClean="0"/>
              <a:t>MySQL</a:t>
            </a:r>
            <a:r>
              <a:rPr lang="en-US" sz="2800" dirty="0" smtClean="0"/>
              <a:t> </a:t>
            </a:r>
            <a:r>
              <a:rPr lang="ru-RU" sz="2800" dirty="0" smtClean="0"/>
              <a:t>на сервере</a:t>
            </a:r>
            <a:endParaRPr lang="ru-RU" sz="2800" dirty="0"/>
          </a:p>
        </p:txBody>
      </p:sp>
      <p:sp>
        <p:nvSpPr>
          <p:cNvPr id="14" name="Овал 13"/>
          <p:cNvSpPr/>
          <p:nvPr/>
        </p:nvSpPr>
        <p:spPr>
          <a:xfrm>
            <a:off x="857224" y="3786190"/>
            <a:ext cx="221457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Web-</a:t>
            </a:r>
            <a:r>
              <a:rPr lang="ru-RU" sz="2800" dirty="0" smtClean="0"/>
              <a:t>сервер</a:t>
            </a:r>
            <a:endParaRPr lang="ru-RU" sz="2800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1785918" y="4714884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071802" y="4429132"/>
            <a:ext cx="35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Сервер </a:t>
            </a:r>
            <a:r>
              <a:rPr lang="en-US" sz="2800" dirty="0" smtClean="0"/>
              <a:t>Apache + PHP </a:t>
            </a:r>
            <a:endParaRPr lang="ru-RU" sz="28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28596" y="1785926"/>
            <a:ext cx="28575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Терминалы</a:t>
            </a:r>
            <a:endParaRPr lang="ru-RU" sz="36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571868" y="1285860"/>
            <a:ext cx="3714776" cy="120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Компьютеры в поликлинике</a:t>
            </a:r>
            <a:endParaRPr lang="ru-RU" sz="36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786314" y="2643182"/>
            <a:ext cx="3714776" cy="120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Удалённые пользователи</a:t>
            </a:r>
            <a:endParaRPr lang="ru-RU" sz="3600" dirty="0"/>
          </a:p>
        </p:txBody>
      </p:sp>
      <p:cxnSp>
        <p:nvCxnSpPr>
          <p:cNvPr id="21" name="Прямая со стрелкой 20"/>
          <p:cNvCxnSpPr>
            <a:stCxn id="17" idx="2"/>
            <a:endCxn id="14" idx="0"/>
          </p:cNvCxnSpPr>
          <p:nvPr/>
        </p:nvCxnSpPr>
        <p:spPr>
          <a:xfrm rot="16200000" flipH="1">
            <a:off x="1368002" y="3189679"/>
            <a:ext cx="1085864" cy="10715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4" idx="7"/>
          </p:cNvCxnSpPr>
          <p:nvPr/>
        </p:nvCxnSpPr>
        <p:spPr>
          <a:xfrm rot="5400000">
            <a:off x="2664094" y="2583696"/>
            <a:ext cx="1419795" cy="125301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9" idx="1"/>
            <a:endCxn id="14" idx="6"/>
          </p:cNvCxnSpPr>
          <p:nvPr/>
        </p:nvCxnSpPr>
        <p:spPr>
          <a:xfrm rot="10800000" flipV="1">
            <a:off x="3071802" y="3243258"/>
            <a:ext cx="1714512" cy="100013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4282" y="1142984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Клиент - Браузер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Пользователи системы</a:t>
            </a:r>
            <a:endParaRPr lang="ru-RU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785786" y="1357298"/>
          <a:ext cx="7929618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4500570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           3                      2                     1                     0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17596"/>
          </a:xfrm>
        </p:spPr>
        <p:txBody>
          <a:bodyPr/>
          <a:lstStyle/>
          <a:p>
            <a:r>
              <a:rPr lang="ru-RU" dirty="0" smtClean="0"/>
              <a:t>Роли пользователей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5357850"/>
          </a:xfrm>
        </p:spPr>
        <p:txBody>
          <a:bodyPr>
            <a:normAutofit lnSpcReduction="10000"/>
          </a:bodyPr>
          <a:lstStyle/>
          <a:p>
            <a:r>
              <a:rPr lang="ru-RU" sz="2800" u="sng" dirty="0" smtClean="0"/>
              <a:t>Пользователь</a:t>
            </a:r>
            <a:r>
              <a:rPr lang="ru-RU" sz="2800" dirty="0" smtClean="0"/>
              <a:t> (получение справочной информации, запись к врачу)</a:t>
            </a:r>
          </a:p>
          <a:p>
            <a:r>
              <a:rPr lang="ru-RU" sz="2800" u="sng" dirty="0" smtClean="0"/>
              <a:t>Врач</a:t>
            </a:r>
            <a:r>
              <a:rPr lang="ru-RU" sz="2800" dirty="0" smtClean="0"/>
              <a:t> (получение справочной информации, просмотр списка пациентов, внесение записей в карточку пациента)</a:t>
            </a:r>
          </a:p>
          <a:p>
            <a:r>
              <a:rPr lang="ru-RU" sz="2800" u="sng" dirty="0" smtClean="0"/>
              <a:t>Модератор</a:t>
            </a:r>
            <a:r>
              <a:rPr lang="ru-RU" sz="2800" dirty="0" smtClean="0"/>
              <a:t> (добавление пациентов, внесение изменений в личные данные пациента,  редактирование расписания работы врачей, добавление справочной информации)</a:t>
            </a:r>
          </a:p>
          <a:p>
            <a:r>
              <a:rPr lang="ru-RU" sz="2800" u="sng" dirty="0" smtClean="0"/>
              <a:t>Администратор</a:t>
            </a:r>
            <a:r>
              <a:rPr lang="ru-RU" sz="2800" dirty="0" smtClean="0"/>
              <a:t> (все права нижестоящих пользователей, добавление, удаление и изменение любых записей в системе)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11222"/>
          </a:xfrm>
        </p:spPr>
        <p:txBody>
          <a:bodyPr/>
          <a:lstStyle/>
          <a:p>
            <a:r>
              <a:rPr lang="ru-RU" dirty="0" smtClean="0"/>
              <a:t>Выбор средств реализации</a:t>
            </a:r>
            <a:endParaRPr lang="ru-RU" dirty="0"/>
          </a:p>
        </p:txBody>
      </p:sp>
      <p:pic>
        <p:nvPicPr>
          <p:cNvPr id="5" name="Рисунок 4" descr="mysq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2357430"/>
            <a:ext cx="2209422" cy="1285884"/>
          </a:xfrm>
          <a:prstGeom prst="rect">
            <a:avLst/>
          </a:prstGeom>
        </p:spPr>
      </p:pic>
      <p:pic>
        <p:nvPicPr>
          <p:cNvPr id="6" name="Рисунок 5" descr="ph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0" y="2643182"/>
            <a:ext cx="1928826" cy="10149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00364" y="857232"/>
            <a:ext cx="2767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Web-</a:t>
            </a:r>
            <a:r>
              <a:rPr lang="ru-RU" sz="3600" dirty="0" smtClean="0"/>
              <a:t>система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43306" y="1714488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Сервер</a:t>
            </a:r>
            <a:endParaRPr lang="ru-R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3714744" y="4000504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Клиент</a:t>
            </a:r>
            <a:endParaRPr lang="ru-RU" sz="3600" dirty="0"/>
          </a:p>
        </p:txBody>
      </p:sp>
      <p:pic>
        <p:nvPicPr>
          <p:cNvPr id="16" name="Рисунок 15" descr="htm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2" y="4857760"/>
            <a:ext cx="1500198" cy="1500198"/>
          </a:xfrm>
          <a:prstGeom prst="rect">
            <a:avLst/>
          </a:prstGeom>
        </p:spPr>
      </p:pic>
      <p:pic>
        <p:nvPicPr>
          <p:cNvPr id="17" name="Рисунок 16" descr="javasrip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826" y="4786322"/>
            <a:ext cx="1857388" cy="1523058"/>
          </a:xfrm>
          <a:prstGeom prst="rect">
            <a:avLst/>
          </a:prstGeom>
        </p:spPr>
      </p:pic>
      <p:pic>
        <p:nvPicPr>
          <p:cNvPr id="18" name="Рисунок 17" descr="CS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496" y="5143512"/>
            <a:ext cx="1143008" cy="1143008"/>
          </a:xfrm>
          <a:prstGeom prst="rect">
            <a:avLst/>
          </a:prstGeom>
        </p:spPr>
      </p:pic>
      <p:pic>
        <p:nvPicPr>
          <p:cNvPr id="8194" name="Picture 2" descr="http://www.synkronsolutions.com/images/apache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5786" y="2428868"/>
            <a:ext cx="1785950" cy="1339464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500034" y="4714884"/>
            <a:ext cx="8286808" cy="192882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00034" y="2500306"/>
            <a:ext cx="8286808" cy="15001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50" t="13184" r="6249" b="10644"/>
          <a:stretch>
            <a:fillRect/>
          </a:stretch>
        </p:blipFill>
        <p:spPr bwMode="auto">
          <a:xfrm>
            <a:off x="785786" y="785794"/>
            <a:ext cx="7209743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Базы Данных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5234" t="6592" r="15039" b="40673"/>
          <a:stretch>
            <a:fillRect/>
          </a:stretch>
        </p:blipFill>
        <p:spPr bwMode="auto">
          <a:xfrm>
            <a:off x="285720" y="1214422"/>
            <a:ext cx="850112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325</Words>
  <Application>Microsoft Office PowerPoint</Application>
  <PresentationFormat>Экран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Поток</vt:lpstr>
      <vt:lpstr>Презентация PowerPoint</vt:lpstr>
      <vt:lpstr>Задачи:</vt:lpstr>
      <vt:lpstr>Текущее состояние системы обслуживания</vt:lpstr>
      <vt:lpstr>Структура системы</vt:lpstr>
      <vt:lpstr>Пользователи системы</vt:lpstr>
      <vt:lpstr>Роли пользователей системы</vt:lpstr>
      <vt:lpstr>Выбор средств реализации</vt:lpstr>
      <vt:lpstr>Разработка Базы Данных</vt:lpstr>
      <vt:lpstr>Пользовательский интерфейс</vt:lpstr>
      <vt:lpstr>Главное меню после авторизации</vt:lpstr>
      <vt:lpstr>Интерфейс терминала</vt:lpstr>
      <vt:lpstr>Структура проекта</vt:lpstr>
      <vt:lpstr>Результаты и перспективы развития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Здравствуйте,  уважаемый председатель, уважаемые члены государственной аттестационной комиссии! </dc:title>
  <dc:creator>Admin</dc:creator>
  <cp:lastModifiedBy>Денис</cp:lastModifiedBy>
  <cp:revision>95</cp:revision>
  <dcterms:created xsi:type="dcterms:W3CDTF">2010-02-06T21:47:16Z</dcterms:created>
  <dcterms:modified xsi:type="dcterms:W3CDTF">2012-02-15T19:01:40Z</dcterms:modified>
</cp:coreProperties>
</file>