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1" r:id="rId3"/>
    <p:sldId id="257" r:id="rId4"/>
    <p:sldId id="258" r:id="rId5"/>
    <p:sldId id="267" r:id="rId6"/>
    <p:sldId id="270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42" y="-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4818-D27A-488F-9168-DEEA053EE044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A738-EDAE-4B26-9348-8E890BBD4F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4818-D27A-488F-9168-DEEA053EE044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A738-EDAE-4B26-9348-8E890BBD4F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4818-D27A-488F-9168-DEEA053EE044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A738-EDAE-4B26-9348-8E890BBD4F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4818-D27A-488F-9168-DEEA053EE044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A738-EDAE-4B26-9348-8E890BBD4F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4818-D27A-488F-9168-DEEA053EE044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A738-EDAE-4B26-9348-8E890BBD4F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4818-D27A-488F-9168-DEEA053EE044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A738-EDAE-4B26-9348-8E890BBD4F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4818-D27A-488F-9168-DEEA053EE044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A738-EDAE-4B26-9348-8E890BBD4F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4818-D27A-488F-9168-DEEA053EE044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F7A738-EDAE-4B26-9348-8E890BBD4F2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4818-D27A-488F-9168-DEEA053EE044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A738-EDAE-4B26-9348-8E890BBD4F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4818-D27A-488F-9168-DEEA053EE044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FF7A738-EDAE-4B26-9348-8E890BBD4F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D884818-D27A-488F-9168-DEEA053EE044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A738-EDAE-4B26-9348-8E890BBD4F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D884818-D27A-488F-9168-DEEA053EE044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FF7A738-EDAE-4B26-9348-8E890BBD4F2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5720" y="214291"/>
            <a:ext cx="8715436" cy="1000132"/>
          </a:xfrm>
        </p:spPr>
        <p:txBody>
          <a:bodyPr>
            <a:normAutofit fontScale="90000"/>
          </a:bodyPr>
          <a:lstStyle/>
          <a:p>
            <a:pPr algn="l"/>
            <a:r>
              <a:rPr lang="ru-RU" sz="2400" b="0" dirty="0" smtClean="0">
                <a:effectLst/>
                <a:latin typeface="+mn-lt"/>
              </a:rPr>
              <a:t>Дипломант: </a:t>
            </a:r>
            <a:r>
              <a:rPr lang="ru-RU" sz="2400" b="0" dirty="0" err="1" smtClean="0">
                <a:effectLst/>
                <a:latin typeface="+mn-lt"/>
              </a:rPr>
              <a:t>Подоплелов</a:t>
            </a:r>
            <a:r>
              <a:rPr lang="ru-RU" sz="2400" b="0" dirty="0" smtClean="0">
                <a:effectLst/>
                <a:latin typeface="+mn-lt"/>
              </a:rPr>
              <a:t> Андрей Владимирович (6331)</a:t>
            </a:r>
            <a:br>
              <a:rPr lang="ru-RU" sz="2400" b="0" dirty="0" smtClean="0">
                <a:effectLst/>
                <a:latin typeface="+mn-lt"/>
              </a:rPr>
            </a:br>
            <a:r>
              <a:rPr lang="ru-RU" sz="2400" b="0" dirty="0" smtClean="0">
                <a:effectLst/>
                <a:latin typeface="+mn-lt"/>
              </a:rPr>
              <a:t>Руководитель: </a:t>
            </a:r>
            <a:r>
              <a:rPr lang="ru-RU" sz="2400" b="0" dirty="0" err="1" smtClean="0">
                <a:effectLst/>
                <a:latin typeface="+mn-lt"/>
              </a:rPr>
              <a:t>СтепулЁнок</a:t>
            </a:r>
            <a:r>
              <a:rPr lang="ru-RU" sz="2400" b="0" dirty="0" smtClean="0">
                <a:effectLst/>
                <a:latin typeface="+mn-lt"/>
              </a:rPr>
              <a:t>  </a:t>
            </a:r>
            <a:r>
              <a:rPr lang="ru-RU" sz="2400" b="0" dirty="0" smtClean="0">
                <a:effectLst/>
                <a:latin typeface="+mn-lt"/>
              </a:rPr>
              <a:t>Денис Олегович</a:t>
            </a:r>
            <a:br>
              <a:rPr lang="ru-RU" sz="2400" b="0" dirty="0" smtClean="0">
                <a:effectLst/>
                <a:latin typeface="+mn-lt"/>
              </a:rPr>
            </a:br>
            <a:endParaRPr lang="ru-RU" sz="2400" b="0" dirty="0">
              <a:effectLst/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1772816"/>
            <a:ext cx="7643866" cy="3336776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smtClean="0"/>
              <a:t>Дипломный проект на тему:</a:t>
            </a:r>
          </a:p>
          <a:p>
            <a:pPr algn="ctr"/>
            <a:r>
              <a:rPr lang="ru-RU" sz="3200" b="1" i="1" dirty="0" smtClean="0"/>
              <a:t>Разработка системы для автоматизации обработки запросов заказов на швейном предприятии</a:t>
            </a:r>
            <a:endParaRPr lang="ru-RU" sz="3200" dirty="0" smtClean="0"/>
          </a:p>
          <a:p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Реализация модуля «Незавершенные заказы»</a:t>
            </a:r>
            <a:endParaRPr lang="ru-RU" sz="3200" dirty="0"/>
          </a:p>
        </p:txBody>
      </p:sp>
      <p:pic>
        <p:nvPicPr>
          <p:cNvPr id="4" name="Содержимое 3" descr="order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0865" y="1944194"/>
            <a:ext cx="8726920" cy="4485202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Реализация модуля «Незавершенные заказы»</a:t>
            </a:r>
            <a:endParaRPr lang="ru-RU" sz="3200" dirty="0"/>
          </a:p>
        </p:txBody>
      </p:sp>
      <p:pic>
        <p:nvPicPr>
          <p:cNvPr id="4" name="Содержимое 3" descr="orders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319" y="1938712"/>
            <a:ext cx="8818837" cy="454539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Реализация модуля «Поиск по заказам»</a:t>
            </a:r>
            <a:endParaRPr lang="ru-RU" sz="3200" dirty="0"/>
          </a:p>
        </p:txBody>
      </p:sp>
      <p:pic>
        <p:nvPicPr>
          <p:cNvPr id="4" name="Содержимое 3" descr="search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9202" y="1949746"/>
            <a:ext cx="8880808" cy="455108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Реализация модуля «Поиск по заказам»</a:t>
            </a:r>
            <a:endParaRPr lang="ru-RU" sz="3200" dirty="0"/>
          </a:p>
        </p:txBody>
      </p:sp>
      <p:pic>
        <p:nvPicPr>
          <p:cNvPr id="4" name="Содержимое 3" descr="search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3487" y="1942940"/>
            <a:ext cx="8723664" cy="4486456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Перспективы развития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Реализация диаграмм со статистикой заказов, по выручке … реализация модуля для вывода статистической информации</a:t>
            </a:r>
          </a:p>
          <a:p>
            <a:r>
              <a:rPr lang="ru-RU" dirty="0" smtClean="0"/>
              <a:t>Авторизация для защиты хранимых данных</a:t>
            </a:r>
          </a:p>
          <a:p>
            <a:r>
              <a:rPr lang="ru-RU" dirty="0" smtClean="0"/>
              <a:t>Инструкция пользователя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Разработана структура Базы Данных</a:t>
            </a:r>
          </a:p>
          <a:p>
            <a:r>
              <a:rPr lang="ru-RU" dirty="0" smtClean="0"/>
              <a:t>Реализована система на </a:t>
            </a:r>
            <a:r>
              <a:rPr lang="en-US" dirty="0" smtClean="0"/>
              <a:t>PHP/HTML.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algn="ctr"/>
            <a:r>
              <a:rPr lang="ru-RU" dirty="0" smtClean="0"/>
              <a:t>Швейное предприятие</a:t>
            </a:r>
            <a:endParaRPr lang="ru-RU" dirty="0"/>
          </a:p>
        </p:txBody>
      </p:sp>
      <p:pic>
        <p:nvPicPr>
          <p:cNvPr id="1026" name="Picture 2" descr="http://businessesforsale.ru/fileupload/72113122_1195428803826724351liftarn_Sewing_machine-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008820"/>
            <a:ext cx="2160240" cy="175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14273" y="3459981"/>
            <a:ext cx="165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Приём заказа</a:t>
            </a:r>
            <a:endParaRPr lang="ru-RU" dirty="0"/>
          </a:p>
        </p:txBody>
      </p:sp>
      <p:pic>
        <p:nvPicPr>
          <p:cNvPr id="1028" name="Picture 4" descr="http://www.iconsearch.ru/uploads/icons/scrap/128x128/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92" y="210696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iconsearch.ru/uploads/icons/scrap/128x128/client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10696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трелка вправо 4"/>
          <p:cNvSpPr/>
          <p:nvPr/>
        </p:nvSpPr>
        <p:spPr>
          <a:xfrm>
            <a:off x="1728954" y="2464541"/>
            <a:ext cx="82936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60656" y="3829313"/>
            <a:ext cx="29659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Заказ</a:t>
            </a:r>
            <a:r>
              <a:rPr lang="en-US" sz="2000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«Что сделать?»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Стоимость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Срок выполнения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39752" y="1581660"/>
            <a:ext cx="2805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Мастер-приёмщик</a:t>
            </a:r>
            <a:endParaRPr lang="ru-RU" sz="2400" dirty="0"/>
          </a:p>
        </p:txBody>
      </p:sp>
      <p:sp>
        <p:nvSpPr>
          <p:cNvPr id="8" name="Стрелка вправо 7"/>
          <p:cNvSpPr/>
          <p:nvPr/>
        </p:nvSpPr>
        <p:spPr>
          <a:xfrm rot="2314410">
            <a:off x="4564309" y="3206664"/>
            <a:ext cx="894820" cy="374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3852582" y="3723463"/>
            <a:ext cx="186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производство</a:t>
            </a:r>
            <a:endParaRPr lang="ru-RU" dirty="0"/>
          </a:p>
        </p:txBody>
      </p:sp>
      <p:sp>
        <p:nvSpPr>
          <p:cNvPr id="14" name="Стрелка вправо 13"/>
          <p:cNvSpPr/>
          <p:nvPr/>
        </p:nvSpPr>
        <p:spPr>
          <a:xfrm rot="8633560">
            <a:off x="4551035" y="5293892"/>
            <a:ext cx="894820" cy="374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424742" y="4783420"/>
            <a:ext cx="209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выдачу заказа</a:t>
            </a:r>
            <a:endParaRPr lang="ru-RU" dirty="0"/>
          </a:p>
        </p:txBody>
      </p:sp>
      <p:pic>
        <p:nvPicPr>
          <p:cNvPr id="17" name="Picture 6" descr="http://www.iconsearch.ru/uploads/icons/scrap/128x128/client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433" y="529673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Стрелка вправо 17"/>
          <p:cNvSpPr/>
          <p:nvPr/>
        </p:nvSpPr>
        <p:spPr>
          <a:xfrm rot="10800000">
            <a:off x="1728954" y="5830964"/>
            <a:ext cx="829362" cy="50405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Picture 4" descr="http://www.iconsearch.ru/uploads/icons/scrap/128x128/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65" y="531109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virtamour.com/image/data/scheme_va_net/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564" y="1269676"/>
            <a:ext cx="1595636" cy="159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Прямая со стрелкой 10"/>
          <p:cNvCxnSpPr>
            <a:endCxn id="1036" idx="1"/>
          </p:cNvCxnSpPr>
          <p:nvPr/>
        </p:nvCxnSpPr>
        <p:spPr>
          <a:xfrm flipV="1">
            <a:off x="4397010" y="2067494"/>
            <a:ext cx="2811554" cy="421216"/>
          </a:xfrm>
          <a:prstGeom prst="straightConnector1">
            <a:avLst/>
          </a:prstGeom>
          <a:ln w="1016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76036" y="2353812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Информация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18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 задачи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395536" y="1196752"/>
            <a:ext cx="7467600" cy="5184576"/>
          </a:xfrm>
        </p:spPr>
        <p:txBody>
          <a:bodyPr>
            <a:noAutofit/>
          </a:bodyPr>
          <a:lstStyle/>
          <a:p>
            <a:r>
              <a:rPr lang="ru-RU" sz="1600" dirty="0" smtClean="0"/>
              <a:t>Прием </a:t>
            </a:r>
            <a:r>
              <a:rPr lang="ru-RU" sz="1600" dirty="0" smtClean="0"/>
              <a:t>заказов – это один из важнейших процессов на предприятиях, преимущественно занимающихся оказанием услуг или торговлей. Именно здесь зарождаются будущие отношения с клиентами, которые в перспективе приносят организации прибыль.</a:t>
            </a:r>
          </a:p>
          <a:p>
            <a:r>
              <a:rPr lang="ru-RU" sz="1600" dirty="0" smtClean="0"/>
              <a:t>Под приемом заказов здесь подразумевается получение информации от клиента о нужной ему услуге или продукте. В современных условиях ведения бизнеса, важно не только быстро и корректно принять заказ от клиента, но еще и иметь возможность отследить судьбу заказа, а значит, все действия персонала по приему заказов должны быть достаточно прозрачны.</a:t>
            </a:r>
          </a:p>
          <a:p>
            <a:r>
              <a:rPr lang="ru-RU" sz="1600" dirty="0" smtClean="0"/>
              <a:t>Какие функции должно выполнять, и какие задачи должно решать подразделение по приему заказов на предприятии? Прежде всего – это:</a:t>
            </a:r>
          </a:p>
          <a:p>
            <a:pPr lvl="1"/>
            <a:r>
              <a:rPr lang="ru-RU" sz="1200" dirty="0" smtClean="0"/>
              <a:t>Регистрация обращений клиентов, сохранение истории обращений.</a:t>
            </a:r>
          </a:p>
          <a:p>
            <a:pPr lvl="1"/>
            <a:r>
              <a:rPr lang="ru-RU" sz="1200" dirty="0" smtClean="0"/>
              <a:t>Быстрое и корректное заполнение бланков заказов (а значит, появляется необходимость систематизации и автоматизации деятельности).</a:t>
            </a:r>
          </a:p>
          <a:p>
            <a:pPr lvl="1"/>
            <a:r>
              <a:rPr lang="ru-RU" sz="1200" dirty="0" smtClean="0"/>
              <a:t>Эффективное взаимодействие всех сотрудников подразделения по приему и реализации заказов.</a:t>
            </a:r>
          </a:p>
          <a:p>
            <a:pPr lvl="1"/>
            <a:r>
              <a:rPr lang="ru-RU" sz="1200" dirty="0" smtClean="0"/>
              <a:t>Контроль этапов жизненного цикла заказа (прием, обработка</a:t>
            </a:r>
            <a:r>
              <a:rPr lang="ru-RU" sz="1200" dirty="0" smtClean="0"/>
              <a:t>)</a:t>
            </a:r>
            <a:endParaRPr lang="ru-RU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Выбор средств </a:t>
            </a:r>
            <a:r>
              <a:rPr lang="ru-RU" dirty="0" smtClean="0"/>
              <a:t>реализации</a:t>
            </a:r>
            <a:r>
              <a:rPr lang="en-US" dirty="0" smtClean="0"/>
              <a:t> </a:t>
            </a:r>
            <a:r>
              <a:rPr lang="ru-RU" dirty="0" smtClean="0"/>
              <a:t>учёта заказов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pPr marL="36576" indent="0">
              <a:buNone/>
            </a:pPr>
            <a:r>
              <a:rPr lang="ru-RU" dirty="0" smtClean="0"/>
              <a:t>Рассматриваемые варианты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ru-RU" dirty="0" smtClean="0"/>
              <a:t>Платформа </a:t>
            </a:r>
            <a:r>
              <a:rPr lang="ru-RU" dirty="0" smtClean="0"/>
              <a:t>1С: Предприятие 8; </a:t>
            </a:r>
            <a:endParaRPr lang="en-US" dirty="0" smtClean="0"/>
          </a:p>
          <a:p>
            <a:pPr lvl="1"/>
            <a:r>
              <a:rPr lang="ru-RU" dirty="0" smtClean="0"/>
              <a:t>«-». Только для </a:t>
            </a:r>
            <a:r>
              <a:rPr lang="en-US" dirty="0" smtClean="0"/>
              <a:t>Windows;</a:t>
            </a:r>
          </a:p>
          <a:p>
            <a:pPr lvl="1"/>
            <a:r>
              <a:rPr lang="ru-RU" dirty="0" smtClean="0"/>
              <a:t>«-». Платная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«+». Готовые формы.</a:t>
            </a:r>
            <a:endParaRPr lang="ru-RU" dirty="0" smtClean="0"/>
          </a:p>
          <a:p>
            <a:r>
              <a:rPr lang="en-US" dirty="0" smtClean="0"/>
              <a:t>PHP + </a:t>
            </a:r>
            <a:r>
              <a:rPr lang="en-US" dirty="0" smtClean="0"/>
              <a:t>MySQL</a:t>
            </a:r>
          </a:p>
          <a:p>
            <a:pPr lvl="1"/>
            <a:r>
              <a:rPr lang="ru-RU" dirty="0" smtClean="0"/>
              <a:t>«+». </a:t>
            </a:r>
            <a:r>
              <a:rPr lang="ru-RU" dirty="0" err="1" smtClean="0"/>
              <a:t>Мультиплатформенность</a:t>
            </a:r>
            <a:r>
              <a:rPr lang="ru-RU" dirty="0" smtClean="0"/>
              <a:t>;</a:t>
            </a:r>
            <a:endParaRPr lang="en-US" dirty="0" smtClean="0"/>
          </a:p>
          <a:p>
            <a:pPr lvl="1"/>
            <a:r>
              <a:rPr lang="ru-RU" dirty="0" smtClean="0"/>
              <a:t>«+». Бесплатность.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построения форм использовались вставки на </a:t>
            </a:r>
            <a:r>
              <a:rPr lang="en-US" dirty="0" smtClean="0"/>
              <a:t>HTML</a:t>
            </a:r>
            <a:endParaRPr lang="en-US" dirty="0" smtClean="0"/>
          </a:p>
          <a:p>
            <a:r>
              <a:rPr lang="ru-RU" dirty="0" smtClean="0"/>
              <a:t>Для передачи данных </a:t>
            </a:r>
            <a:r>
              <a:rPr lang="ru-RU" dirty="0" smtClean="0"/>
              <a:t>на сервер из </a:t>
            </a:r>
            <a:r>
              <a:rPr lang="ru-RU" dirty="0" smtClean="0"/>
              <a:t>форм использовался метод </a:t>
            </a:r>
            <a:r>
              <a:rPr lang="en-US" dirty="0" smtClean="0"/>
              <a:t>POST, </a:t>
            </a:r>
            <a:r>
              <a:rPr lang="ru-RU" dirty="0" smtClean="0"/>
              <a:t>т.к. из существующих методов передачи данных - наиболее защищенный.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Состав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Index.php</a:t>
            </a:r>
            <a:r>
              <a:rPr lang="ru-RU" dirty="0" smtClean="0"/>
              <a:t> – оформление заказов (занесение заказов в БД)</a:t>
            </a:r>
            <a:endParaRPr lang="en-US" dirty="0" smtClean="0"/>
          </a:p>
          <a:p>
            <a:r>
              <a:rPr lang="en-US" dirty="0" err="1" smtClean="0"/>
              <a:t>Orders.php</a:t>
            </a:r>
            <a:r>
              <a:rPr lang="ru-RU" dirty="0" smtClean="0"/>
              <a:t> – таблица невыполненных заказов</a:t>
            </a:r>
            <a:endParaRPr lang="en-US" dirty="0" smtClean="0"/>
          </a:p>
          <a:p>
            <a:r>
              <a:rPr lang="en-US" dirty="0" err="1" smtClean="0"/>
              <a:t>Search.php</a:t>
            </a:r>
            <a:r>
              <a:rPr lang="en-US" dirty="0" smtClean="0"/>
              <a:t> – </a:t>
            </a:r>
            <a:r>
              <a:rPr lang="ru-RU" dirty="0" smtClean="0"/>
              <a:t>поиск</a:t>
            </a:r>
            <a:r>
              <a:rPr lang="en-US" dirty="0" smtClean="0"/>
              <a:t> </a:t>
            </a:r>
            <a:r>
              <a:rPr lang="ru-RU" dirty="0" smtClean="0"/>
              <a:t>заказов</a:t>
            </a:r>
          </a:p>
          <a:p>
            <a:r>
              <a:rPr lang="en-US" dirty="0" err="1" smtClean="0"/>
              <a:t>Data.sql</a:t>
            </a:r>
            <a:r>
              <a:rPr lang="en-US" dirty="0" smtClean="0"/>
              <a:t> – </a:t>
            </a:r>
            <a:r>
              <a:rPr lang="ru-RU" dirty="0" smtClean="0"/>
              <a:t>скрипт для создания базы данных </a:t>
            </a:r>
            <a:r>
              <a:rPr lang="en-US" dirty="0" smtClean="0"/>
              <a:t>SQL.</a:t>
            </a:r>
            <a:endParaRPr lang="en-US" dirty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Реализация модуля «Оформление заказов»</a:t>
            </a:r>
            <a:endParaRPr lang="ru-RU" sz="3200" dirty="0"/>
          </a:p>
        </p:txBody>
      </p:sp>
      <p:pic>
        <p:nvPicPr>
          <p:cNvPr id="4" name="Содержимое 3" descr="index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6276" y="1500174"/>
            <a:ext cx="8945482" cy="435771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Реализация модуля «Оформление заказов»</a:t>
            </a:r>
            <a:endParaRPr lang="ru-RU" sz="3200" dirty="0"/>
          </a:p>
        </p:txBody>
      </p:sp>
      <p:pic>
        <p:nvPicPr>
          <p:cNvPr id="4" name="Содержимое 3" descr="index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282" y="1643050"/>
            <a:ext cx="8759011" cy="450151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Реализация модуля «Оформление заказов»</a:t>
            </a:r>
            <a:endParaRPr lang="ru-RU" sz="3200" dirty="0"/>
          </a:p>
        </p:txBody>
      </p:sp>
      <p:pic>
        <p:nvPicPr>
          <p:cNvPr id="4" name="Содержимое 3" descr="index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282" y="1714488"/>
            <a:ext cx="8756520" cy="4500594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705</TotalTime>
  <Words>376</Words>
  <Application>Microsoft Office PowerPoint</Application>
  <PresentationFormat>Экран (4:3)</PresentationFormat>
  <Paragraphs>78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Техническая</vt:lpstr>
      <vt:lpstr>Дипломант: Подоплелов Андрей Владимирович (6331) Руководитель: СтепулЁнок  Денис Олегович </vt:lpstr>
      <vt:lpstr>Швейное предприятие</vt:lpstr>
      <vt:lpstr>Описание задачи</vt:lpstr>
      <vt:lpstr>Выбор средств реализации учёта заказов</vt:lpstr>
      <vt:lpstr>Используемые технологии</vt:lpstr>
      <vt:lpstr>Состав программы</vt:lpstr>
      <vt:lpstr>Реализация модуля «Оформление заказов»</vt:lpstr>
      <vt:lpstr>Реализация модуля «Оформление заказов»</vt:lpstr>
      <vt:lpstr>Реализация модуля «Оформление заказов»</vt:lpstr>
      <vt:lpstr>Реализация модуля «Незавершенные заказы»</vt:lpstr>
      <vt:lpstr>Реализация модуля «Незавершенные заказы»</vt:lpstr>
      <vt:lpstr>Реализация модуля «Поиск по заказам»</vt:lpstr>
      <vt:lpstr>Реализация модуля «Поиск по заказам»</vt:lpstr>
      <vt:lpstr>Перспективы развития</vt:lpstr>
      <vt:lpstr>Заключение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Дипломант: Подоплелов Андрей Владимирович (6331) Руководитель: Степуленок  Денис Олегович</dc:title>
  <dc:creator>Андрей</dc:creator>
  <cp:lastModifiedBy>Денис</cp:lastModifiedBy>
  <cp:revision>76</cp:revision>
  <dcterms:created xsi:type="dcterms:W3CDTF">2012-02-14T09:35:52Z</dcterms:created>
  <dcterms:modified xsi:type="dcterms:W3CDTF">2012-02-15T13:37:30Z</dcterms:modified>
</cp:coreProperties>
</file>