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3989-5FCB-4BA3-A139-D25CC5371F78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B841-CCEB-4104-AF80-8E1227726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16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3989-5FCB-4BA3-A139-D25CC5371F78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B841-CCEB-4104-AF80-8E1227726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14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3989-5FCB-4BA3-A139-D25CC5371F78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B841-CCEB-4104-AF80-8E1227726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25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3989-5FCB-4BA3-A139-D25CC5371F78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B841-CCEB-4104-AF80-8E1227726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95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3989-5FCB-4BA3-A139-D25CC5371F78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B841-CCEB-4104-AF80-8E1227726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07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3989-5FCB-4BA3-A139-D25CC5371F78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B841-CCEB-4104-AF80-8E1227726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12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3989-5FCB-4BA3-A139-D25CC5371F78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B841-CCEB-4104-AF80-8E1227726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57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3989-5FCB-4BA3-A139-D25CC5371F78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B841-CCEB-4104-AF80-8E1227726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7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3989-5FCB-4BA3-A139-D25CC5371F78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B841-CCEB-4104-AF80-8E1227726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68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3989-5FCB-4BA3-A139-D25CC5371F78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B841-CCEB-4104-AF80-8E1227726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80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3989-5FCB-4BA3-A139-D25CC5371F78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B841-CCEB-4104-AF80-8E1227726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C3989-5FCB-4BA3-A139-D25CC5371F78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DB841-CCEB-4104-AF80-8E1227726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4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0175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/>
              <a:t>PUBLIC HEALTH </a:t>
            </a:r>
            <a:br>
              <a:rPr lang="en-GB" sz="8800" dirty="0" smtClean="0"/>
            </a:br>
            <a:r>
              <a:rPr lang="en-GB" sz="8800" dirty="0" smtClean="0"/>
              <a:t>REPORTING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3573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WHAT IS PUBLIC HEALTH?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Public health is the science of protecting and improving the health of the community through education, promotion of healthy lifestyles and research for the disease and injury prevention.</a:t>
            </a:r>
          </a:p>
          <a:p>
            <a:endParaRPr lang="en-GB" sz="3200" dirty="0" smtClean="0"/>
          </a:p>
          <a:p>
            <a:r>
              <a:rPr lang="en-GB" sz="3200" dirty="0"/>
              <a:t>P</a:t>
            </a:r>
            <a:r>
              <a:rPr lang="en-GB" sz="3200" dirty="0" smtClean="0"/>
              <a:t>ublic health is concerned with protecting the health of entire populations. These populations can be small as a local neighbourhood, or as big as an entire country.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36714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PUBLIC HEALTH PROFESSIONALS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Public Health professionals are also known as public health reporters.</a:t>
            </a:r>
          </a:p>
          <a:p>
            <a:endParaRPr lang="en-GB" sz="3200" dirty="0" smtClean="0"/>
          </a:p>
          <a:p>
            <a:r>
              <a:rPr lang="en-GB" sz="3200" dirty="0" smtClean="0"/>
              <a:t>Public health professionals analyse the effect on health of genetic, personal choice and the environment in order to develop programs that protect the health of people and community.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6509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PUBLIC HEALTH REPORT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Public health report gives a picture of the health status of the given area at a particular point in time. </a:t>
            </a:r>
            <a:endParaRPr lang="en-GB" dirty="0"/>
          </a:p>
          <a:p>
            <a:r>
              <a:rPr lang="en-GB" dirty="0" smtClean="0"/>
              <a:t>Our software named the “health-REPORTER" is a software tool which we intend to design to aid health managements to collect, compile, analyse and generate reports monitoring the growth of diseases from selected hospitals.</a:t>
            </a:r>
          </a:p>
          <a:p>
            <a:r>
              <a:rPr lang="en-GB" dirty="0" smtClean="0"/>
              <a:t>Its primary aim is to give a brief report on the prevalence of a particular disease within different locations at different seasonal periods.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837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We intend to start small by just producing a software that can take some data relating to a particular disease and generate statistical plots based on that data. </a:t>
            </a:r>
          </a:p>
          <a:p>
            <a:pPr marL="0" indent="0">
              <a:buNone/>
            </a:pPr>
            <a:endParaRPr lang="en-GB" sz="3200" dirty="0" smtClean="0"/>
          </a:p>
          <a:p>
            <a:r>
              <a:rPr lang="en-GB" sz="3200" dirty="0" smtClean="0"/>
              <a:t>The software should subsequently be able to add other features to its primary feature such as giving a brief interpretation of the plot and possibly taking more diseases at a time.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21820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600" dirty="0" smtClean="0"/>
          </a:p>
          <a:p>
            <a:pPr marL="0" indent="0">
              <a:buNone/>
            </a:pPr>
            <a:r>
              <a:rPr lang="en-GB" sz="3600" dirty="0" smtClean="0"/>
              <a:t>We have spelt out the functional and non-functional requirement our software will need, to function.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59964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FUNCTIONAL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 smtClean="0"/>
              <a:t>Loads the data onto a list in the system.</a:t>
            </a:r>
          </a:p>
          <a:p>
            <a:r>
              <a:rPr lang="en-GB" sz="3200" dirty="0" smtClean="0"/>
              <a:t> Generates a table for the available data.</a:t>
            </a:r>
          </a:p>
          <a:p>
            <a:r>
              <a:rPr lang="en-GB" sz="3200" dirty="0" smtClean="0"/>
              <a:t> Generates a plot from the loaded data (pie-chart, bar, time-series).</a:t>
            </a:r>
          </a:p>
          <a:p>
            <a:r>
              <a:rPr lang="en-GB" sz="3200" dirty="0" smtClean="0"/>
              <a:t> Further generates a brief statistical interpretation of the </a:t>
            </a:r>
            <a:r>
              <a:rPr lang="en-GB" dirty="0" smtClean="0"/>
              <a:t>plot.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31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NON-FUNCTIONAL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 smtClean="0"/>
              <a:t>Interacts with the central system of the hospitals to get information on the related disease within a specific time frame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5116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USE CASES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en-GB" dirty="0" smtClean="0"/>
              <a:t>ser should be able to query to have a short forecast report depicting some statistics on the 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325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368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PUBLIC HEALTH  REPORTING</vt:lpstr>
      <vt:lpstr>WHAT IS PUBLIC HEALTH?</vt:lpstr>
      <vt:lpstr>PUBLIC HEALTH PROFESSIONALS</vt:lpstr>
      <vt:lpstr>PUBLIC HEALTH REPORT</vt:lpstr>
      <vt:lpstr>SCOPE</vt:lpstr>
      <vt:lpstr>REQUIREMENTS</vt:lpstr>
      <vt:lpstr>FUNCTIONAL REQUIREMENTS</vt:lpstr>
      <vt:lpstr>NON-FUNCTIONAL REQUIREMENTS</vt:lpstr>
      <vt:lpstr>USE CASES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HEALTH REPORTING</dc:title>
  <dc:creator>skillfulfranco</dc:creator>
  <cp:lastModifiedBy>skillfulfranco</cp:lastModifiedBy>
  <cp:revision>6</cp:revision>
  <dcterms:created xsi:type="dcterms:W3CDTF">2014-06-19T21:35:58Z</dcterms:created>
  <dcterms:modified xsi:type="dcterms:W3CDTF">2014-06-19T22:34:08Z</dcterms:modified>
</cp:coreProperties>
</file>