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8" r:id="rId4"/>
    <p:sldId id="260" r:id="rId5"/>
    <p:sldId id="269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735" autoAdjust="0"/>
    <p:restoredTop sz="94585" autoAdjust="0"/>
  </p:normalViewPr>
  <p:slideViewPr>
    <p:cSldViewPr>
      <p:cViewPr>
        <p:scale>
          <a:sx n="62" d="100"/>
          <a:sy n="62" d="100"/>
        </p:scale>
        <p:origin x="-136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4891-8114-43CD-BBB5-D442A5B2ADA5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445C-D755-496E-9F56-ACA2232008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61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E4F-A808-4F11-84C6-777BE4DAD606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71D-CA93-4205-8896-AD3B30DD5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4263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B26-9B8B-46D1-A53A-7260DEE02878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BBCA-2BEC-4EEB-9AAC-0EA255F1546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190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9D74-F467-44F3-AEC7-F51B153DFBB8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34B-ECE0-42D2-9BC2-05F0E618E6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899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8F3F-FB88-46C2-A789-51A57DD2DA73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90E-6F0E-486F-BCF0-50221B6E1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11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86EC-36AD-4E36-AE58-6C5C8D538633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A31C-AB33-4CC5-9E7E-CFD44ADC86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32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1A07-A2F1-4225-9792-638E3D1343B6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1D6D-9285-4A5D-AC72-39676AAD77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69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6D9-3ED0-4839-A6C7-8B05E06C2C48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D40C-B20B-41D2-9134-DF8B75963B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586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514-B4A7-43C2-B897-1E5F9D001BB6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8F6E-B87A-4D98-AF79-C7CE2C2F5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46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783C-BCB6-4FC0-B736-9D3E2163EC6E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9351-4394-457B-B39E-3C57EE76D3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008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C813-825A-4677-9EAA-DC7AE09FD16C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4DD-EDAC-4CE6-8A12-982F12E8C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33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C684FE-C18B-4AF0-BE5E-89605EC5F22F}" type="datetimeFigureOut">
              <a:rPr lang="ru-RU" smtClean="0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D834D1-8330-4841-83C2-6E3D27737F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14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496944" cy="1899643"/>
          </a:xfrm>
        </p:spPr>
        <p:txBody>
          <a:bodyPr lIns="45720" rIns="45720" anchor="b">
            <a:normAutofit fontScale="90000"/>
          </a:bodyPr>
          <a:lstStyle/>
          <a:p>
            <a:r>
              <a:rPr lang="ru-RU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800" dirty="0">
                <a:latin typeface="Times New Roman" pitchFamily="18" charset="0"/>
                <a:cs typeface="Times New Roman" pitchFamily="18" charset="0"/>
              </a:rPr>
            </a:b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800" dirty="0">
                <a:latin typeface="Times New Roman" pitchFamily="18" charset="0"/>
                <a:cs typeface="Times New Roman" pitchFamily="18" charset="0"/>
              </a:rPr>
            </a:b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800" dirty="0">
                <a:latin typeface="Times New Roman" pitchFamily="18" charset="0"/>
                <a:cs typeface="Times New Roman" pitchFamily="18" charset="0"/>
              </a:rPr>
            </a:b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800" dirty="0">
                <a:latin typeface="Times New Roman" pitchFamily="18" charset="0"/>
                <a:cs typeface="Times New Roman" pitchFamily="18" charset="0"/>
              </a:rPr>
            </a:b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800" dirty="0"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700" dirty="0"/>
              <a:t> </a:t>
            </a:r>
            <a:br>
              <a:rPr lang="ru-RU" sz="3700" dirty="0"/>
            </a:b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 ЛНР</a:t>
            </a:r>
            <a:b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</a:t>
            </a:r>
            <a:b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среднего профессионального образования </a:t>
            </a:r>
            <a:b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Луганской Народной Республики</a:t>
            </a:r>
            <a:b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7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Антрацитовский</a:t>
            </a:r>
            <a:r>
              <a:rPr lang="ru-RU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колледж информационных технологий и экономики»</a:t>
            </a:r>
            <a:r>
              <a:rPr lang="ru-RU" sz="5900" dirty="0"/>
              <a:t/>
            </a:r>
            <a:br>
              <a:rPr lang="ru-RU" sz="5900" dirty="0"/>
            </a:br>
            <a:endParaRPr lang="ru-RU" sz="5900" dirty="0"/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856984" cy="3528392"/>
          </a:xfrm>
        </p:spPr>
        <p:txBody>
          <a:bodyPr lIns="182880" tIns="0">
            <a:noAutofit/>
          </a:bodyPr>
          <a:lstStyle/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</a:p>
          <a:p>
            <a:pPr marL="36513" indent="0" algn="r">
              <a:spcBef>
                <a:spcPct val="0"/>
              </a:spcBef>
              <a:buFont typeface="Wingdings" pitchFamily="2" charset="2"/>
              <a:buNone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ПМ.02 «Настройка и регулировка радиотехнических систем, устройств и блоков » </a:t>
            </a:r>
          </a:p>
          <a:p>
            <a:pPr marL="36513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МДК.02.01 «Технология настройки и регулировки радиотехнических систем, устройств и блоков»   </a:t>
            </a: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Тема: «</a:t>
            </a:r>
            <a:r>
              <a:rPr lang="ru-RU" sz="24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Расчет радиовещательного приемника высшего класса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endParaRPr lang="ru-RU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algn="r">
              <a:spcBef>
                <a:spcPct val="0"/>
              </a:spcBef>
            </a:pP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ст. группы РАС-15 Василянский А.А</a:t>
            </a:r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ctr">
              <a:spcBef>
                <a:spcPct val="0"/>
              </a:spcBef>
              <a:buFont typeface="Wingdings" pitchFamily="2" charset="2"/>
              <a:buNone/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r">
              <a:spcBef>
                <a:spcPct val="0"/>
              </a:spcBef>
              <a:buFont typeface="Wingdings" pitchFamily="2" charset="2"/>
              <a:buNone/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r">
              <a:spcBef>
                <a:spcPct val="0"/>
              </a:spcBef>
              <a:buFont typeface="Wingdings" pitchFamily="2" charset="2"/>
              <a:buNone/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r">
              <a:spcBef>
                <a:spcPct val="0"/>
              </a:spcBef>
              <a:buFont typeface="Wingdings" pitchFamily="2" charset="2"/>
              <a:buNone/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3" indent="0" algn="r">
              <a:spcBef>
                <a:spcPct val="0"/>
              </a:spcBef>
              <a:buFont typeface="Wingdings" pitchFamily="2" charset="2"/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endParaRPr lang="ru-RU" sz="18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568952" cy="1542033"/>
          </a:xfrm>
        </p:spPr>
        <p:txBody>
          <a:bodyPr anchor="b">
            <a:normAutofit/>
          </a:bodyPr>
          <a:lstStyle/>
          <a:p>
            <a:r>
              <a:rPr lang="ru-RU" sz="3600" b="1" smtClean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subTitle" idx="1"/>
          </p:nvPr>
        </p:nvSpPr>
        <p:spPr>
          <a:xfrm>
            <a:off x="285720" y="2500306"/>
            <a:ext cx="8496944" cy="3888432"/>
          </a:xfrm>
        </p:spPr>
        <p:txBody>
          <a:bodyPr lIns="182880" tIns="91440">
            <a:normAutofit fontScale="92500"/>
          </a:bodyPr>
          <a:lstStyle/>
          <a:p>
            <a:pPr algn="l">
              <a:buFontTx/>
              <a:buChar char="-"/>
            </a:pPr>
            <a:r>
              <a:rPr lang="uk-UA" dirty="0" err="1" smtClean="0">
                <a:solidFill>
                  <a:schemeClr val="tx1"/>
                </a:solidFill>
              </a:rPr>
              <a:t>напряжение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питания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Еп</a:t>
            </a:r>
            <a:r>
              <a:rPr lang="uk-UA" dirty="0" smtClean="0">
                <a:solidFill>
                  <a:schemeClr val="tx1"/>
                </a:solidFill>
              </a:rPr>
              <a:t>, В                                      12   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       </a:t>
            </a:r>
            <a:r>
              <a:rPr lang="uk-UA" dirty="0" smtClean="0">
                <a:solidFill>
                  <a:schemeClr val="tx1"/>
                </a:solidFill>
              </a:rPr>
              <a:t>       </a:t>
            </a: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- </a:t>
            </a:r>
            <a:r>
              <a:rPr lang="uk-UA" dirty="0" err="1" smtClean="0">
                <a:solidFill>
                  <a:schemeClr val="tx1"/>
                </a:solidFill>
              </a:rPr>
              <a:t>номинальная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выходная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мощность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Рвых</a:t>
            </a:r>
            <a:r>
              <a:rPr lang="uk-UA" dirty="0" smtClean="0">
                <a:solidFill>
                  <a:schemeClr val="tx1"/>
                </a:solidFill>
              </a:rPr>
              <a:t>, Вт      50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- </a:t>
            </a:r>
            <a:r>
              <a:rPr lang="uk-UA" dirty="0" err="1" smtClean="0">
                <a:solidFill>
                  <a:schemeClr val="tx1"/>
                </a:solidFill>
              </a:rPr>
              <a:t>коэффициент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нелинейных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искажений</a:t>
            </a:r>
            <a:r>
              <a:rPr lang="ru-RU" dirty="0" smtClean="0">
                <a:solidFill>
                  <a:schemeClr val="tx1"/>
                </a:solidFill>
              </a:rPr>
              <a:t> Кг</a:t>
            </a:r>
            <a:r>
              <a:rPr lang="uk-UA" dirty="0" smtClean="0">
                <a:solidFill>
                  <a:schemeClr val="tx1"/>
                </a:solidFill>
              </a:rPr>
              <a:t>, % </a:t>
            </a:r>
            <a:r>
              <a:rPr lang="uk-UA" dirty="0" err="1" smtClean="0">
                <a:solidFill>
                  <a:schemeClr val="tx1"/>
                </a:solidFill>
              </a:rPr>
              <a:t>менее</a:t>
            </a:r>
            <a:r>
              <a:rPr lang="uk-UA" dirty="0" smtClean="0">
                <a:solidFill>
                  <a:schemeClr val="tx1"/>
                </a:solidFill>
              </a:rPr>
              <a:t>                                                                               2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частотное искажение М, дБ                                   14</a:t>
            </a: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- </a:t>
            </a:r>
            <a:r>
              <a:rPr lang="uk-UA" dirty="0" err="1" smtClean="0">
                <a:solidFill>
                  <a:schemeClr val="tx1"/>
                </a:solidFill>
              </a:rPr>
              <a:t>сопротивление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нагрузки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uk-UA" dirty="0" smtClean="0">
                <a:solidFill>
                  <a:schemeClr val="tx1"/>
                </a:solidFill>
              </a:rPr>
              <a:t>н, Ом                            8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>       </a:t>
            </a:r>
          </a:p>
          <a:p>
            <a:pPr algn="l">
              <a:buNone/>
            </a:pPr>
            <a:r>
              <a:rPr lang="ru-RU" dirty="0" smtClean="0"/>
              <a:t>                                                                                                             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  <a:p>
            <a:pPr algn="l"/>
            <a:endParaRPr lang="ru-RU" sz="2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l">
              <a:buNone/>
            </a:pPr>
            <a:endParaRPr lang="ru-RU" sz="2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80000"/>
              </a:lnSpc>
              <a:buNone/>
            </a:pPr>
            <a:endParaRPr lang="ru-RU" sz="2000" dirty="0"/>
          </a:p>
          <a:p>
            <a:pPr algn="l">
              <a:lnSpc>
                <a:spcPct val="80000"/>
              </a:lnSpc>
            </a:pP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116633"/>
            <a:ext cx="8640960" cy="792087"/>
          </a:xfrm>
        </p:spPr>
        <p:txBody>
          <a:bodyPr anchor="b">
            <a:noAutofit/>
          </a:bodyPr>
          <a:lstStyle/>
          <a:p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Схема электрическая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структурная 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стукт  схема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7"/>
            <a:ext cx="9144000" cy="5805264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Содержимое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562074"/>
          </a:xfrm>
          <a:ln/>
        </p:spPr>
        <p:txBody>
          <a:bodyPr anchor="b">
            <a:noAutofit/>
          </a:bodyPr>
          <a:lstStyle/>
          <a:p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Схема электрическая принципиальная 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эл. принцип.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580526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1520" y="2781300"/>
            <a:ext cx="8892480" cy="1050925"/>
          </a:xfrm>
        </p:spPr>
        <p:txBody>
          <a:bodyPr anchor="b">
            <a:noAutofit/>
          </a:bodyPr>
          <a:lstStyle/>
          <a:p>
            <a:r>
              <a:rPr lang="ru-RU" sz="6600" b="1" i="1" dirty="0">
                <a:latin typeface="Times New Roman" pitchFamily="18" charset="0"/>
                <a:cs typeface="Times New Roman" pitchFamily="18" charset="0"/>
              </a:rPr>
              <a:t>Спасибо за внимание.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53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       Министерство образования и науки  ЛНР Государственное образовательное учреждение среднего профессионального образования  Луганской Народной Республики «Антрацитовский колледж информационных технологий и экономики» </vt:lpstr>
      <vt:lpstr>Техническое задание</vt:lpstr>
      <vt:lpstr>Схема электрическая структурная </vt:lpstr>
      <vt:lpstr>Схема электрическая принципиальная 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 ЛНР Государственное образовательное учреждение среднего профессионального образования  Луганской Народной Республики «Антрацитовский колледж информационных технологий и экономики»</dc:title>
  <dc:creator>Vailan</dc:creator>
  <cp:lastModifiedBy>admin</cp:lastModifiedBy>
  <cp:revision>83</cp:revision>
  <dcterms:created xsi:type="dcterms:W3CDTF">2017-03-28T07:56:36Z</dcterms:created>
  <dcterms:modified xsi:type="dcterms:W3CDTF">2018-05-24T06:56:47Z</dcterms:modified>
</cp:coreProperties>
</file>