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61" r:id="rId5"/>
    <p:sldId id="264" r:id="rId6"/>
    <p:sldId id="258" r:id="rId7"/>
    <p:sldId id="260" r:id="rId8"/>
    <p:sldId id="262" r:id="rId9"/>
    <p:sldId id="263" r:id="rId10"/>
    <p:sldId id="27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474"/>
  </p:normalViewPr>
  <p:slideViewPr>
    <p:cSldViewPr snapToGrid="0" snapToObjects="1">
      <p:cViewPr>
        <p:scale>
          <a:sx n="90" d="100"/>
          <a:sy n="90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3425" y="3114674"/>
            <a:ext cx="4730578" cy="936161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POWER ENJOY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7875" y="4050833"/>
            <a:ext cx="3416128" cy="53545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DD: DESIGN DOCUMENT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500" y="4586288"/>
            <a:ext cx="538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Stefano </a:t>
            </a:r>
            <a:r>
              <a:rPr lang="en-US" dirty="0" err="1" smtClean="0"/>
              <a:t>Brandoli</a:t>
            </a:r>
            <a:r>
              <a:rPr lang="en-US" dirty="0" smtClean="0"/>
              <a:t>, Silvia </a:t>
            </a:r>
            <a:r>
              <a:rPr lang="en-US" dirty="0" err="1" smtClean="0"/>
              <a:t>Calcaterra</a:t>
            </a:r>
            <a:r>
              <a:rPr lang="en-US" dirty="0" smtClean="0"/>
              <a:t>, </a:t>
            </a:r>
            <a:r>
              <a:rPr lang="en-US" dirty="0" err="1" smtClean="0"/>
              <a:t>Samuele</a:t>
            </a:r>
            <a:r>
              <a:rPr lang="en-US" dirty="0" smtClean="0"/>
              <a:t> Conti</a:t>
            </a:r>
          </a:p>
        </p:txBody>
      </p:sp>
    </p:spTree>
    <p:extLst>
      <p:ext uri="{BB962C8B-B14F-4D97-AF65-F5344CB8AC3E}">
        <p14:creationId xmlns:p14="http://schemas.microsoft.com/office/powerpoint/2010/main" val="19865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546" y="1905295"/>
            <a:ext cx="8596668" cy="1717602"/>
          </a:xfrm>
        </p:spPr>
        <p:txBody>
          <a:bodyPr>
            <a:noAutofit/>
          </a:bodyPr>
          <a:lstStyle/>
          <a:p>
            <a:r>
              <a:rPr lang="en-US" sz="2200" dirty="0" smtClean="0"/>
              <a:t>Client/Server</a:t>
            </a:r>
          </a:p>
          <a:p>
            <a:r>
              <a:rPr lang="en-US" sz="2200" dirty="0" smtClean="0"/>
              <a:t>4-Tier Architecture</a:t>
            </a:r>
          </a:p>
          <a:p>
            <a:r>
              <a:rPr lang="en-US" sz="2200" dirty="0" smtClean="0"/>
              <a:t>REST, “API First” Architecture</a:t>
            </a:r>
          </a:p>
          <a:p>
            <a:r>
              <a:rPr lang="en-US" sz="2200" dirty="0" smtClean="0"/>
              <a:t>Active Server (Server Push)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08668" y="122496"/>
            <a:ext cx="9466513" cy="858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3400" dirty="0" smtClean="0">
                <a:solidFill>
                  <a:schemeClr val="accent2">
                    <a:lumMod val="75000"/>
                  </a:schemeClr>
                </a:solidFill>
              </a:rPr>
              <a:t>ARCHITECTURAL DESIGN &amp;&amp; DESIGN PATTERNS</a:t>
            </a:r>
            <a:endParaRPr lang="en-US" sz="3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708" y="1181686"/>
            <a:ext cx="4061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ARCHITECTURAL DESIGN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62708" y="3899690"/>
            <a:ext cx="3004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DESIGN PATTERNS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28546" y="4691051"/>
            <a:ext cx="8596668" cy="926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MVC</a:t>
            </a:r>
          </a:p>
          <a:p>
            <a:r>
              <a:rPr lang="en-US" sz="2200" dirty="0" smtClean="0"/>
              <a:t>Publisher/Subscriber</a:t>
            </a:r>
          </a:p>
        </p:txBody>
      </p:sp>
    </p:spTree>
    <p:extLst>
      <p:ext uri="{BB962C8B-B14F-4D97-AF65-F5344CB8AC3E}">
        <p14:creationId xmlns:p14="http://schemas.microsoft.com/office/powerpoint/2010/main" val="32148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0134" y="2794000"/>
            <a:ext cx="5300133" cy="1981200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</a:rPr>
              <a:t>QUESTIONS?</a:t>
            </a:r>
            <a:endParaRPr lang="en-US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8612" y="0"/>
            <a:ext cx="9944100" cy="1320800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HIGH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LEVEL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COMPONENTS &amp;&amp; INTERACTIONS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59" y="998210"/>
            <a:ext cx="2875147" cy="492070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8" y="1702191"/>
            <a:ext cx="8863011" cy="371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600075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APPLICATION LAYER &amp;&amp; WEB LAYER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67" y="755278"/>
            <a:ext cx="10569395" cy="610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14388" y="0"/>
            <a:ext cx="6186487" cy="897466"/>
          </a:xfrm>
        </p:spPr>
        <p:txBody>
          <a:bodyPr>
            <a:normAutofit/>
          </a:bodyPr>
          <a:lstStyle/>
          <a:p>
            <a:pPr algn="ctr"/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APPLICATION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LAYER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7" y="700088"/>
            <a:ext cx="10755820" cy="615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16" y="31473"/>
            <a:ext cx="6747272" cy="643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WEB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LAYER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04" y="674940"/>
            <a:ext cx="7477814" cy="593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876" y="0"/>
            <a:ext cx="9315450" cy="1320800"/>
          </a:xfrm>
        </p:spPr>
        <p:txBody>
          <a:bodyPr>
            <a:normAutofit/>
          </a:bodyPr>
          <a:lstStyle/>
          <a:p>
            <a:pPr algn="ctr"/>
            <a:r>
              <a:rPr lang="it-IT" sz="3500" smtClean="0">
                <a:solidFill>
                  <a:schemeClr val="accent2">
                    <a:lumMod val="75000"/>
                  </a:schemeClr>
                </a:solidFill>
              </a:rPr>
              <a:t>MOBILE APPLICATION: USERS </a:t>
            </a:r>
            <a:r>
              <a:rPr lang="it-IT" sz="3500" smtClean="0">
                <a:solidFill>
                  <a:schemeClr val="accent2">
                    <a:lumMod val="75000"/>
                  </a:schemeClr>
                </a:solidFill>
              </a:rPr>
              <a:t>&amp;&amp; </a:t>
            </a:r>
            <a:r>
              <a:rPr lang="it-IT" sz="3500" smtClean="0">
                <a:solidFill>
                  <a:schemeClr val="accent2">
                    <a:lumMod val="75000"/>
                  </a:schemeClr>
                </a:solidFill>
              </a:rPr>
              <a:t>OPERATORS</a:t>
            </a:r>
            <a:endParaRPr lang="en-US" sz="35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32" y="903606"/>
            <a:ext cx="8789627" cy="56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29734" y="23129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62836" y="0"/>
            <a:ext cx="439193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</a:rPr>
              <a:t>CAR APPLICATION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236" y="802450"/>
            <a:ext cx="7533529" cy="578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12" y="0"/>
            <a:ext cx="1042715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595" y="139701"/>
            <a:ext cx="4803351" cy="53181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RUNTIME VIEW: STATECHART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2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689224" cy="11308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DEPLOYMENT 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VIEW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8877300" cy="688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Sfaccettatura</Template>
  <TotalTime>282</TotalTime>
  <Words>70</Words>
  <Application>Microsoft Macintosh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Trebuchet MS</vt:lpstr>
      <vt:lpstr>Wingdings 3</vt:lpstr>
      <vt:lpstr>Arial</vt:lpstr>
      <vt:lpstr>Facet</vt:lpstr>
      <vt:lpstr>POWER ENJOY</vt:lpstr>
      <vt:lpstr>HIGH LEVEL COMPONENTS &amp;&amp; INTERACTIONS</vt:lpstr>
      <vt:lpstr>APPLICATION LAYER &amp;&amp; WEB LAYER</vt:lpstr>
      <vt:lpstr>APPLICATION LAYER</vt:lpstr>
      <vt:lpstr>WEB LAYER</vt:lpstr>
      <vt:lpstr>MOBILE APPLICATION: USERS &amp;&amp; OPERATORS</vt:lpstr>
      <vt:lpstr>PowerPoint Presentation</vt:lpstr>
      <vt:lpstr>RUNTIME VIEW: STATECHART</vt:lpstr>
      <vt:lpstr>DEPLOYMENT  VIEW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ENJOY</dc:title>
  <dc:creator>Microsoft Office User</dc:creator>
  <cp:lastModifiedBy>Microsoft Office User</cp:lastModifiedBy>
  <cp:revision>100</cp:revision>
  <cp:lastPrinted>2016-11-15T14:06:39Z</cp:lastPrinted>
  <dcterms:created xsi:type="dcterms:W3CDTF">2016-11-14T11:40:13Z</dcterms:created>
  <dcterms:modified xsi:type="dcterms:W3CDTF">2016-12-13T18:56:51Z</dcterms:modified>
</cp:coreProperties>
</file>