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80" r:id="rId3"/>
    <p:sldId id="283" r:id="rId4"/>
  </p:sldIdLst>
  <p:sldSz cx="12192000" cy="6858000"/>
  <p:notesSz cx="7103745" cy="10234295"/>
  <p:embeddedFontLst>
    <p:embeddedFont>
      <p:font typeface="新蒂文征明简繁" panose="03000600000000000000" charset="-122"/>
      <p:regular r:id="rId8"/>
    </p:embeddedFont>
    <p:embeddedFont>
      <p:font typeface="方正苏新诗柳楷简体" panose="02000000000000000000" charset="-122"/>
      <p:regular r:id="rId9"/>
    </p:embeddedFont>
    <p:embeddedFont>
      <p:font typeface="Calibri Light" panose="020F0302020204030204" charset="0"/>
      <p:regular r:id="rId10"/>
      <p:italic r:id="rId11"/>
    </p:embeddedFont>
    <p:embeddedFont>
      <p:font typeface="Calibri" panose="020F0502020204030204" charset="0"/>
      <p:regular r:id="rId12"/>
      <p:bold r:id="rId13"/>
      <p:italic r:id="rId14"/>
      <p:boldItalic r:id="rId15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777"/>
    <a:srgbClr val="FF9999"/>
    <a:srgbClr val="A6A6A6"/>
    <a:srgbClr val="FF5F5F"/>
    <a:srgbClr val="947B62"/>
    <a:srgbClr val="BA7355"/>
    <a:srgbClr val="B6A491"/>
    <a:srgbClr val="D1AA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font" Target="fonts/font2.fntdata"/><Relationship Id="rId8" Type="http://schemas.openxmlformats.org/officeDocument/2006/relationships/font" Target="fonts/font1.fntdata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font" Target="fonts/font8.fntdata"/><Relationship Id="rId14" Type="http://schemas.openxmlformats.org/officeDocument/2006/relationships/font" Target="fonts/font7.fntdata"/><Relationship Id="rId13" Type="http://schemas.openxmlformats.org/officeDocument/2006/relationships/font" Target="fonts/font6.fntdata"/><Relationship Id="rId12" Type="http://schemas.openxmlformats.org/officeDocument/2006/relationships/font" Target="fonts/font5.fntdata"/><Relationship Id="rId11" Type="http://schemas.openxmlformats.org/officeDocument/2006/relationships/font" Target="fonts/font4.fntdata"/><Relationship Id="rId10" Type="http://schemas.openxmlformats.org/officeDocument/2006/relationships/font" Target="fonts/font3.fntdata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tags" Target="../tags/tag1.xml"/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7" Type="http://schemas.openxmlformats.org/officeDocument/2006/relationships/slideLayout" Target="../slideLayouts/slideLayout2.xml"/><Relationship Id="rId16" Type="http://schemas.openxmlformats.org/officeDocument/2006/relationships/tags" Target="../tags/tag13.xml"/><Relationship Id="rId15" Type="http://schemas.openxmlformats.org/officeDocument/2006/relationships/tags" Target="../tags/tag12.xml"/><Relationship Id="rId14" Type="http://schemas.openxmlformats.org/officeDocument/2006/relationships/tags" Target="../tags/tag11.xml"/><Relationship Id="rId13" Type="http://schemas.openxmlformats.org/officeDocument/2006/relationships/tags" Target="../tags/tag10.xml"/><Relationship Id="rId12" Type="http://schemas.openxmlformats.org/officeDocument/2006/relationships/tags" Target="../tags/tag9.xml"/><Relationship Id="rId11" Type="http://schemas.openxmlformats.org/officeDocument/2006/relationships/tags" Target="../tags/tag8.xml"/><Relationship Id="rId10" Type="http://schemas.openxmlformats.org/officeDocument/2006/relationships/tags" Target="../tags/tag7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未标题-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522720" y="811530"/>
            <a:ext cx="5698490" cy="54425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grayscl/>
            <a:lum bright="-6000"/>
          </a:blip>
          <a:srcRect/>
          <a:stretch>
            <a:fillRect/>
          </a:stretch>
        </p:blipFill>
        <p:spPr>
          <a:xfrm>
            <a:off x="-64135" y="1905635"/>
            <a:ext cx="1553845" cy="285940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10920" y="2153920"/>
            <a:ext cx="5358130" cy="18281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8800">
                <a:solidFill>
                  <a:schemeClr val="tx1"/>
                </a:solidFill>
                <a:latin typeface="新蒂文征明简繁" panose="03000600000000000000" charset="-122"/>
                <a:ea typeface="新蒂文征明简繁" panose="03000600000000000000" charset="-122"/>
              </a:rPr>
              <a:t>第</a:t>
            </a:r>
            <a:r>
              <a:rPr lang="zh-CN" altLang="en-US" sz="8800">
                <a:solidFill>
                  <a:srgbClr val="FF7777"/>
                </a:solidFill>
                <a:latin typeface="新蒂文征明简繁" panose="03000600000000000000" charset="-122"/>
                <a:ea typeface="新蒂文征明简繁" panose="03000600000000000000" charset="-122"/>
              </a:rPr>
              <a:t>肆</a:t>
            </a:r>
            <a:r>
              <a:rPr lang="zh-CN" altLang="en-US" sz="8800">
                <a:solidFill>
                  <a:schemeClr val="tx1"/>
                </a:solidFill>
                <a:latin typeface="新蒂文征明简繁" panose="03000600000000000000" charset="-122"/>
                <a:ea typeface="新蒂文征明简繁" panose="03000600000000000000" charset="-122"/>
              </a:rPr>
              <a:t>部分</a:t>
            </a:r>
            <a:endParaRPr lang="zh-CN" altLang="en-US" sz="8800">
              <a:solidFill>
                <a:schemeClr val="tx1"/>
              </a:solidFill>
              <a:latin typeface="新蒂文征明简繁" panose="03000600000000000000" charset="-122"/>
              <a:ea typeface="新蒂文征明简繁" panose="03000600000000000000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939290" y="3806825"/>
            <a:ext cx="3223260" cy="826770"/>
            <a:chOff x="10035" y="2007"/>
            <a:chExt cx="5076" cy="1302"/>
          </a:xfrm>
        </p:grpSpPr>
        <p:sp>
          <p:nvSpPr>
            <p:cNvPr id="8" name="文本框 7"/>
            <p:cNvSpPr txBox="1"/>
            <p:nvPr/>
          </p:nvSpPr>
          <p:spPr>
            <a:xfrm>
              <a:off x="10035" y="2007"/>
              <a:ext cx="2518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3200" dirty="0" smtClean="0">
                  <a:latin typeface="方正苏新诗柳楷简体" panose="02000000000000000000" charset="-122"/>
                  <a:ea typeface="方正苏新诗柳楷简体" panose="02000000000000000000" charset="-122"/>
                </a:rPr>
                <a:t>     </a:t>
              </a:r>
              <a:r>
                <a:rPr lang="zh-CN" altLang="en-US" sz="3200" dirty="0" smtClean="0">
                  <a:latin typeface="方正苏新诗柳楷简体" panose="02000000000000000000" charset="-122"/>
                  <a:ea typeface="方正苏新诗柳楷简体" panose="02000000000000000000" charset="-122"/>
                </a:rPr>
                <a:t>云盘</a:t>
              </a:r>
              <a:endParaRPr lang="zh-CN" altLang="en-US" sz="3200" dirty="0" smtClean="0">
                <a:latin typeface="方正苏新诗柳楷简体" panose="02000000000000000000" charset="-122"/>
                <a:ea typeface="方正苏新诗柳楷简体" panose="02000000000000000000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0368" y="2733"/>
              <a:ext cx="4743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spc="300" dirty="0" smtClean="0">
                  <a:solidFill>
                    <a:schemeClr val="tx1"/>
                  </a:solidFill>
                  <a:uFillTx/>
                  <a:latin typeface="方正苏新诗柳楷简体" panose="02000000000000000000" charset="-122"/>
                  <a:ea typeface="方正苏新诗柳楷简体" panose="02000000000000000000" charset="-122"/>
                </a:rPr>
                <a:t>Click enter your title</a:t>
              </a:r>
              <a:endParaRPr lang="zh-CN" altLang="en-US" spc="300" dirty="0" smtClean="0">
                <a:solidFill>
                  <a:schemeClr val="tx1"/>
                </a:solidFill>
                <a:uFillTx/>
                <a:latin typeface="方正苏新诗柳楷简体" panose="02000000000000000000" charset="-122"/>
                <a:ea typeface="方正苏新诗柳楷简体" panose="02000000000000000000" charset="-122"/>
              </a:endParaRPr>
            </a:p>
          </p:txBody>
        </p:sp>
      </p:grpSp>
      <p:cxnSp>
        <p:nvCxnSpPr>
          <p:cNvPr id="11" name="直接连接符 10"/>
          <p:cNvCxnSpPr/>
          <p:nvPr/>
        </p:nvCxnSpPr>
        <p:spPr>
          <a:xfrm>
            <a:off x="1623695" y="3710940"/>
            <a:ext cx="4008755" cy="0"/>
          </a:xfrm>
          <a:prstGeom prst="line">
            <a:avLst/>
          </a:prstGeom>
          <a:ln>
            <a:solidFill>
              <a:srgbClr val="FF77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607820" y="4754880"/>
            <a:ext cx="4008755" cy="0"/>
          </a:xfrm>
          <a:prstGeom prst="line">
            <a:avLst/>
          </a:prstGeom>
          <a:ln>
            <a:solidFill>
              <a:srgbClr val="FF77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27" name="组合 26"/>
          <p:cNvGrpSpPr/>
          <p:nvPr/>
        </p:nvGrpSpPr>
        <p:grpSpPr>
          <a:xfrm>
            <a:off x="4831715" y="-3810"/>
            <a:ext cx="7400925" cy="1965325"/>
            <a:chOff x="7609" y="-6"/>
            <a:chExt cx="11655" cy="3095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grayscl/>
              <a:lum bright="-6000"/>
            </a:blip>
            <a:srcRect/>
            <a:stretch>
              <a:fillRect/>
            </a:stretch>
          </p:blipFill>
          <p:spPr>
            <a:xfrm rot="5400000">
              <a:off x="9162" y="-374"/>
              <a:ext cx="876" cy="1612"/>
            </a:xfrm>
            <a:prstGeom prst="rect">
              <a:avLst/>
            </a:prstGeom>
          </p:spPr>
        </p:pic>
        <p:grpSp>
          <p:nvGrpSpPr>
            <p:cNvPr id="10" name="组合 9"/>
            <p:cNvGrpSpPr/>
            <p:nvPr/>
          </p:nvGrpSpPr>
          <p:grpSpPr>
            <a:xfrm>
              <a:off x="7609" y="847"/>
              <a:ext cx="4105" cy="1046"/>
              <a:chOff x="10035" y="2007"/>
              <a:chExt cx="4105" cy="1046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10035" y="2007"/>
                <a:ext cx="2494" cy="7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2400" dirty="0" smtClean="0">
                    <a:solidFill>
                      <a:srgbClr val="FF5F5F"/>
                    </a:solidFill>
                    <a:latin typeface="方正苏新诗柳楷简体" panose="02000000000000000000" charset="-122"/>
                    <a:ea typeface="方正苏新诗柳楷简体" panose="02000000000000000000" charset="-122"/>
                  </a:rPr>
                  <a:t>  </a:t>
                </a:r>
                <a:r>
                  <a:rPr lang="zh-CN" altLang="en-US" sz="2400" dirty="0" smtClean="0">
                    <a:solidFill>
                      <a:srgbClr val="FF5F5F"/>
                    </a:solidFill>
                    <a:latin typeface="方正苏新诗柳楷简体" panose="02000000000000000000" charset="-122"/>
                    <a:ea typeface="方正苏新诗柳楷简体" panose="02000000000000000000" charset="-122"/>
                  </a:rPr>
                  <a:t>遇到困难</a:t>
                </a:r>
                <a:endParaRPr lang="zh-CN" altLang="en-US" sz="2400" dirty="0" smtClean="0">
                  <a:solidFill>
                    <a:srgbClr val="FF5F5F"/>
                  </a:solidFill>
                  <a:latin typeface="方正苏新诗柳楷简体" panose="02000000000000000000" charset="-122"/>
                  <a:ea typeface="方正苏新诗柳楷简体" panose="02000000000000000000" charset="-122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10097" y="2573"/>
                <a:ext cx="4043" cy="4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:r>
                  <a:rPr lang="zh-CN" altLang="en-US" sz="1400" spc="300" dirty="0" smtClean="0">
                    <a:solidFill>
                      <a:schemeClr val="bg2">
                        <a:lumMod val="25000"/>
                      </a:schemeClr>
                    </a:solidFill>
                    <a:uFillTx/>
                    <a:latin typeface="方正苏新诗柳楷简体" panose="02000000000000000000" charset="-122"/>
                    <a:ea typeface="方正苏新诗柳楷简体" panose="02000000000000000000" charset="-122"/>
                  </a:rPr>
                  <a:t>Click enter your title</a:t>
                </a:r>
                <a:endParaRPr lang="zh-CN" altLang="en-US" sz="1400" spc="300" dirty="0" smtClean="0">
                  <a:solidFill>
                    <a:schemeClr val="bg2">
                      <a:lumMod val="25000"/>
                    </a:schemeClr>
                  </a:solidFill>
                  <a:uFillTx/>
                  <a:latin typeface="方正苏新诗柳楷简体" panose="02000000000000000000" charset="-122"/>
                  <a:ea typeface="方正苏新诗柳楷简体" panose="02000000000000000000" charset="-122"/>
                </a:endParaRPr>
              </a:p>
            </p:txBody>
          </p:sp>
        </p:grpSp>
        <p:pic>
          <p:nvPicPr>
            <p:cNvPr id="26" name="淘宝店chenying0907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 flipV="1">
              <a:off x="16874" y="-6"/>
              <a:ext cx="2390" cy="3095"/>
            </a:xfrm>
            <a:prstGeom prst="rect">
              <a:avLst/>
            </a:prstGeom>
          </p:spPr>
        </p:pic>
      </p:grpSp>
      <p:sp>
        <p:nvSpPr>
          <p:cNvPr id="30741" name="PA_任意多边形 21"/>
          <p:cNvSpPr/>
          <p:nvPr>
            <p:custDataLst>
              <p:tags r:id="rId4"/>
            </p:custDataLst>
          </p:nvPr>
        </p:nvSpPr>
        <p:spPr bwMode="auto">
          <a:xfrm>
            <a:off x="4260852" y="2120708"/>
            <a:ext cx="2239433" cy="2244359"/>
          </a:xfrm>
          <a:custGeom>
            <a:avLst/>
            <a:gdLst>
              <a:gd name="T0" fmla="*/ 0 w 878"/>
              <a:gd name="T1" fmla="*/ 557 h 879"/>
              <a:gd name="T2" fmla="*/ 0 w 878"/>
              <a:gd name="T3" fmla="*/ 879 h 879"/>
              <a:gd name="T4" fmla="*/ 878 w 878"/>
              <a:gd name="T5" fmla="*/ 0 h 879"/>
              <a:gd name="T6" fmla="*/ 557 w 878"/>
              <a:gd name="T7" fmla="*/ 0 h 879"/>
              <a:gd name="T8" fmla="*/ 0 w 878"/>
              <a:gd name="T9" fmla="*/ 557 h 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8" h="879">
                <a:moveTo>
                  <a:pt x="0" y="557"/>
                </a:moveTo>
                <a:cubicBezTo>
                  <a:pt x="0" y="879"/>
                  <a:pt x="0" y="879"/>
                  <a:pt x="0" y="879"/>
                </a:cubicBezTo>
                <a:cubicBezTo>
                  <a:pt x="485" y="879"/>
                  <a:pt x="878" y="486"/>
                  <a:pt x="878" y="0"/>
                </a:cubicBezTo>
                <a:cubicBezTo>
                  <a:pt x="557" y="0"/>
                  <a:pt x="557" y="0"/>
                  <a:pt x="557" y="0"/>
                </a:cubicBezTo>
                <a:cubicBezTo>
                  <a:pt x="557" y="308"/>
                  <a:pt x="307" y="557"/>
                  <a:pt x="0" y="557"/>
                </a:cubicBezTo>
                <a:close/>
              </a:path>
            </a:pathLst>
          </a:custGeom>
          <a:solidFill>
            <a:srgbClr val="FF9999"/>
          </a:solidFill>
          <a:ln>
            <a:noFill/>
          </a:ln>
        </p:spPr>
        <p:txBody>
          <a:bodyPr/>
          <a:p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30742" name="PA_任意多边形 22"/>
          <p:cNvSpPr/>
          <p:nvPr>
            <p:custDataLst>
              <p:tags r:id="rId5"/>
            </p:custDataLst>
          </p:nvPr>
        </p:nvSpPr>
        <p:spPr bwMode="auto">
          <a:xfrm>
            <a:off x="4260852" y="3545665"/>
            <a:ext cx="2239433" cy="2240124"/>
          </a:xfrm>
          <a:custGeom>
            <a:avLst/>
            <a:gdLst>
              <a:gd name="T0" fmla="*/ 557 w 878"/>
              <a:gd name="T1" fmla="*/ 878 h 878"/>
              <a:gd name="T2" fmla="*/ 878 w 878"/>
              <a:gd name="T3" fmla="*/ 878 h 878"/>
              <a:gd name="T4" fmla="*/ 0 w 878"/>
              <a:gd name="T5" fmla="*/ 0 h 878"/>
              <a:gd name="T6" fmla="*/ 0 w 878"/>
              <a:gd name="T7" fmla="*/ 321 h 878"/>
              <a:gd name="T8" fmla="*/ 557 w 878"/>
              <a:gd name="T9" fmla="*/ 878 h 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8" h="878">
                <a:moveTo>
                  <a:pt x="557" y="878"/>
                </a:moveTo>
                <a:cubicBezTo>
                  <a:pt x="878" y="878"/>
                  <a:pt x="878" y="878"/>
                  <a:pt x="878" y="878"/>
                </a:cubicBezTo>
                <a:cubicBezTo>
                  <a:pt x="878" y="393"/>
                  <a:pt x="485" y="0"/>
                  <a:pt x="0" y="0"/>
                </a:cubicBezTo>
                <a:cubicBezTo>
                  <a:pt x="0" y="321"/>
                  <a:pt x="0" y="321"/>
                  <a:pt x="0" y="321"/>
                </a:cubicBezTo>
                <a:cubicBezTo>
                  <a:pt x="307" y="321"/>
                  <a:pt x="557" y="571"/>
                  <a:pt x="557" y="878"/>
                </a:cubicBezTo>
                <a:close/>
              </a:path>
            </a:pathLst>
          </a:custGeom>
          <a:solidFill>
            <a:srgbClr val="A6A6A6"/>
          </a:solidFill>
          <a:ln>
            <a:noFill/>
          </a:ln>
        </p:spPr>
        <p:txBody>
          <a:bodyPr/>
          <a:p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30743" name="PA_任意多边形 23"/>
          <p:cNvSpPr/>
          <p:nvPr>
            <p:custDataLst>
              <p:tags r:id="rId6"/>
            </p:custDataLst>
          </p:nvPr>
        </p:nvSpPr>
        <p:spPr bwMode="auto">
          <a:xfrm>
            <a:off x="5681135" y="2120708"/>
            <a:ext cx="2239433" cy="2244359"/>
          </a:xfrm>
          <a:custGeom>
            <a:avLst/>
            <a:gdLst>
              <a:gd name="T0" fmla="*/ 321 w 878"/>
              <a:gd name="T1" fmla="*/ 0 h 879"/>
              <a:gd name="T2" fmla="*/ 0 w 878"/>
              <a:gd name="T3" fmla="*/ 0 h 879"/>
              <a:gd name="T4" fmla="*/ 878 w 878"/>
              <a:gd name="T5" fmla="*/ 879 h 879"/>
              <a:gd name="T6" fmla="*/ 878 w 878"/>
              <a:gd name="T7" fmla="*/ 557 h 879"/>
              <a:gd name="T8" fmla="*/ 321 w 878"/>
              <a:gd name="T9" fmla="*/ 0 h 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8" h="879">
                <a:moveTo>
                  <a:pt x="32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486"/>
                  <a:pt x="393" y="879"/>
                  <a:pt x="878" y="879"/>
                </a:cubicBezTo>
                <a:cubicBezTo>
                  <a:pt x="878" y="557"/>
                  <a:pt x="878" y="557"/>
                  <a:pt x="878" y="557"/>
                </a:cubicBezTo>
                <a:cubicBezTo>
                  <a:pt x="571" y="557"/>
                  <a:pt x="321" y="308"/>
                  <a:pt x="321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/>
          <a:p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30744" name="PA_任意多边形 24"/>
          <p:cNvSpPr/>
          <p:nvPr>
            <p:custDataLst>
              <p:tags r:id="rId7"/>
            </p:custDataLst>
          </p:nvPr>
        </p:nvSpPr>
        <p:spPr bwMode="auto">
          <a:xfrm>
            <a:off x="5681135" y="3545665"/>
            <a:ext cx="2239433" cy="2240124"/>
          </a:xfrm>
          <a:custGeom>
            <a:avLst/>
            <a:gdLst>
              <a:gd name="T0" fmla="*/ 878 w 878"/>
              <a:gd name="T1" fmla="*/ 321 h 878"/>
              <a:gd name="T2" fmla="*/ 878 w 878"/>
              <a:gd name="T3" fmla="*/ 0 h 878"/>
              <a:gd name="T4" fmla="*/ 0 w 878"/>
              <a:gd name="T5" fmla="*/ 878 h 878"/>
              <a:gd name="T6" fmla="*/ 321 w 878"/>
              <a:gd name="T7" fmla="*/ 878 h 878"/>
              <a:gd name="T8" fmla="*/ 878 w 878"/>
              <a:gd name="T9" fmla="*/ 321 h 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8" h="878">
                <a:moveTo>
                  <a:pt x="878" y="321"/>
                </a:moveTo>
                <a:cubicBezTo>
                  <a:pt x="878" y="0"/>
                  <a:pt x="878" y="0"/>
                  <a:pt x="878" y="0"/>
                </a:cubicBezTo>
                <a:cubicBezTo>
                  <a:pt x="393" y="0"/>
                  <a:pt x="0" y="393"/>
                  <a:pt x="0" y="878"/>
                </a:cubicBezTo>
                <a:cubicBezTo>
                  <a:pt x="321" y="878"/>
                  <a:pt x="321" y="878"/>
                  <a:pt x="321" y="878"/>
                </a:cubicBezTo>
                <a:cubicBezTo>
                  <a:pt x="321" y="571"/>
                  <a:pt x="571" y="321"/>
                  <a:pt x="878" y="321"/>
                </a:cubicBezTo>
                <a:close/>
              </a:path>
            </a:pathLst>
          </a:custGeom>
          <a:solidFill>
            <a:srgbClr val="FF9999"/>
          </a:solidFill>
          <a:ln>
            <a:noFill/>
          </a:ln>
        </p:spPr>
        <p:txBody>
          <a:bodyPr/>
          <a:p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30745" name="PA_任意多边形 25"/>
          <p:cNvSpPr>
            <a:spLocks noEditPoints="1"/>
          </p:cNvSpPr>
          <p:nvPr>
            <p:custDataLst>
              <p:tags r:id="rId8"/>
            </p:custDataLst>
          </p:nvPr>
        </p:nvSpPr>
        <p:spPr bwMode="auto">
          <a:xfrm>
            <a:off x="7325785" y="3842089"/>
            <a:ext cx="376767" cy="302776"/>
          </a:xfrm>
          <a:custGeom>
            <a:avLst/>
            <a:gdLst>
              <a:gd name="T0" fmla="*/ 127 w 147"/>
              <a:gd name="T1" fmla="*/ 45 h 119"/>
              <a:gd name="T2" fmla="*/ 116 w 147"/>
              <a:gd name="T3" fmla="*/ 45 h 119"/>
              <a:gd name="T4" fmla="*/ 35 w 147"/>
              <a:gd name="T5" fmla="*/ 18 h 119"/>
              <a:gd name="T6" fmla="*/ 17 w 147"/>
              <a:gd name="T7" fmla="*/ 18 h 119"/>
              <a:gd name="T8" fmla="*/ 34 w 147"/>
              <a:gd name="T9" fmla="*/ 21 h 119"/>
              <a:gd name="T10" fmla="*/ 10 w 147"/>
              <a:gd name="T11" fmla="*/ 21 h 119"/>
              <a:gd name="T12" fmla="*/ 10 w 147"/>
              <a:gd name="T13" fmla="*/ 15 h 119"/>
              <a:gd name="T14" fmla="*/ 13 w 147"/>
              <a:gd name="T15" fmla="*/ 11 h 119"/>
              <a:gd name="T16" fmla="*/ 40 w 147"/>
              <a:gd name="T17" fmla="*/ 4 h 119"/>
              <a:gd name="T18" fmla="*/ 101 w 147"/>
              <a:gd name="T19" fmla="*/ 0 h 119"/>
              <a:gd name="T20" fmla="*/ 113 w 147"/>
              <a:gd name="T21" fmla="*/ 21 h 119"/>
              <a:gd name="T22" fmla="*/ 147 w 147"/>
              <a:gd name="T23" fmla="*/ 26 h 119"/>
              <a:gd name="T24" fmla="*/ 147 w 147"/>
              <a:gd name="T25" fmla="*/ 113 h 119"/>
              <a:gd name="T26" fmla="*/ 141 w 147"/>
              <a:gd name="T27" fmla="*/ 119 h 119"/>
              <a:gd name="T28" fmla="*/ 0 w 147"/>
              <a:gd name="T29" fmla="*/ 113 h 119"/>
              <a:gd name="T30" fmla="*/ 0 w 147"/>
              <a:gd name="T31" fmla="*/ 26 h 119"/>
              <a:gd name="T32" fmla="*/ 6 w 147"/>
              <a:gd name="T33" fmla="*/ 21 h 119"/>
              <a:gd name="T34" fmla="*/ 73 w 147"/>
              <a:gd name="T35" fmla="*/ 43 h 119"/>
              <a:gd name="T36" fmla="*/ 87 w 147"/>
              <a:gd name="T37" fmla="*/ 49 h 119"/>
              <a:gd name="T38" fmla="*/ 73 w 147"/>
              <a:gd name="T39" fmla="*/ 81 h 119"/>
              <a:gd name="T40" fmla="*/ 73 w 147"/>
              <a:gd name="T41" fmla="*/ 43 h 119"/>
              <a:gd name="T42" fmla="*/ 82 w 147"/>
              <a:gd name="T43" fmla="*/ 54 h 119"/>
              <a:gd name="T44" fmla="*/ 61 w 147"/>
              <a:gd name="T45" fmla="*/ 62 h 119"/>
              <a:gd name="T46" fmla="*/ 86 w 147"/>
              <a:gd name="T47" fmla="*/ 62 h 119"/>
              <a:gd name="T48" fmla="*/ 82 w 147"/>
              <a:gd name="T49" fmla="*/ 54 h 119"/>
              <a:gd name="T50" fmla="*/ 38 w 147"/>
              <a:gd name="T51" fmla="*/ 32 h 119"/>
              <a:gd name="T52" fmla="*/ 11 w 147"/>
              <a:gd name="T53" fmla="*/ 108 h 119"/>
              <a:gd name="T54" fmla="*/ 136 w 147"/>
              <a:gd name="T55" fmla="*/ 32 h 119"/>
              <a:gd name="T56" fmla="*/ 109 w 147"/>
              <a:gd name="T57" fmla="*/ 32 h 119"/>
              <a:gd name="T58" fmla="*/ 97 w 147"/>
              <a:gd name="T59" fmla="*/ 12 h 119"/>
              <a:gd name="T60" fmla="*/ 44 w 147"/>
              <a:gd name="T61" fmla="*/ 28 h 119"/>
              <a:gd name="T62" fmla="*/ 73 w 147"/>
              <a:gd name="T63" fmla="*/ 23 h 119"/>
              <a:gd name="T64" fmla="*/ 112 w 147"/>
              <a:gd name="T65" fmla="*/ 62 h 119"/>
              <a:gd name="T66" fmla="*/ 34 w 147"/>
              <a:gd name="T67" fmla="*/ 62 h 119"/>
              <a:gd name="T68" fmla="*/ 73 w 147"/>
              <a:gd name="T69" fmla="*/ 35 h 119"/>
              <a:gd name="T70" fmla="*/ 46 w 147"/>
              <a:gd name="T71" fmla="*/ 62 h 119"/>
              <a:gd name="T72" fmla="*/ 101 w 147"/>
              <a:gd name="T73" fmla="*/ 62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7" h="119">
                <a:moveTo>
                  <a:pt x="122" y="40"/>
                </a:moveTo>
                <a:cubicBezTo>
                  <a:pt x="125" y="40"/>
                  <a:pt x="127" y="42"/>
                  <a:pt x="127" y="45"/>
                </a:cubicBezTo>
                <a:cubicBezTo>
                  <a:pt x="127" y="48"/>
                  <a:pt x="125" y="50"/>
                  <a:pt x="122" y="50"/>
                </a:cubicBezTo>
                <a:cubicBezTo>
                  <a:pt x="119" y="50"/>
                  <a:pt x="116" y="48"/>
                  <a:pt x="116" y="45"/>
                </a:cubicBezTo>
                <a:cubicBezTo>
                  <a:pt x="116" y="42"/>
                  <a:pt x="119" y="40"/>
                  <a:pt x="122" y="40"/>
                </a:cubicBezTo>
                <a:close/>
                <a:moveTo>
                  <a:pt x="35" y="18"/>
                </a:moveTo>
                <a:cubicBezTo>
                  <a:pt x="35" y="18"/>
                  <a:pt x="35" y="18"/>
                  <a:pt x="35" y="18"/>
                </a:cubicBezTo>
                <a:cubicBezTo>
                  <a:pt x="17" y="18"/>
                  <a:pt x="17" y="18"/>
                  <a:pt x="17" y="18"/>
                </a:cubicBezTo>
                <a:cubicBezTo>
                  <a:pt x="17" y="21"/>
                  <a:pt x="17" y="21"/>
                  <a:pt x="17" y="21"/>
                </a:cubicBezTo>
                <a:cubicBezTo>
                  <a:pt x="34" y="21"/>
                  <a:pt x="34" y="21"/>
                  <a:pt x="34" y="21"/>
                </a:cubicBezTo>
                <a:cubicBezTo>
                  <a:pt x="35" y="18"/>
                  <a:pt x="35" y="18"/>
                  <a:pt x="35" y="18"/>
                </a:cubicBezTo>
                <a:close/>
                <a:moveTo>
                  <a:pt x="10" y="21"/>
                </a:moveTo>
                <a:cubicBezTo>
                  <a:pt x="10" y="21"/>
                  <a:pt x="10" y="21"/>
                  <a:pt x="10" y="21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3"/>
                  <a:pt x="12" y="11"/>
                  <a:pt x="13" y="11"/>
                </a:cubicBezTo>
                <a:cubicBezTo>
                  <a:pt x="38" y="11"/>
                  <a:pt x="38" y="11"/>
                  <a:pt x="38" y="11"/>
                </a:cubicBezTo>
                <a:cubicBezTo>
                  <a:pt x="40" y="4"/>
                  <a:pt x="40" y="4"/>
                  <a:pt x="40" y="4"/>
                </a:cubicBezTo>
                <a:cubicBezTo>
                  <a:pt x="41" y="2"/>
                  <a:pt x="44" y="0"/>
                  <a:pt x="46" y="0"/>
                </a:cubicBezTo>
                <a:cubicBezTo>
                  <a:pt x="101" y="0"/>
                  <a:pt x="101" y="0"/>
                  <a:pt x="101" y="0"/>
                </a:cubicBezTo>
                <a:cubicBezTo>
                  <a:pt x="104" y="0"/>
                  <a:pt x="106" y="2"/>
                  <a:pt x="107" y="4"/>
                </a:cubicBezTo>
                <a:cubicBezTo>
                  <a:pt x="113" y="21"/>
                  <a:pt x="113" y="21"/>
                  <a:pt x="113" y="21"/>
                </a:cubicBezTo>
                <a:cubicBezTo>
                  <a:pt x="141" y="21"/>
                  <a:pt x="141" y="21"/>
                  <a:pt x="141" y="21"/>
                </a:cubicBezTo>
                <a:cubicBezTo>
                  <a:pt x="144" y="21"/>
                  <a:pt x="147" y="23"/>
                  <a:pt x="147" y="26"/>
                </a:cubicBezTo>
                <a:cubicBezTo>
                  <a:pt x="147" y="27"/>
                  <a:pt x="147" y="27"/>
                  <a:pt x="147" y="27"/>
                </a:cubicBezTo>
                <a:cubicBezTo>
                  <a:pt x="147" y="113"/>
                  <a:pt x="147" y="113"/>
                  <a:pt x="147" y="113"/>
                </a:cubicBezTo>
                <a:cubicBezTo>
                  <a:pt x="147" y="117"/>
                  <a:pt x="144" y="119"/>
                  <a:pt x="141" y="119"/>
                </a:cubicBezTo>
                <a:cubicBezTo>
                  <a:pt x="141" y="119"/>
                  <a:pt x="141" y="119"/>
                  <a:pt x="141" y="119"/>
                </a:cubicBezTo>
                <a:cubicBezTo>
                  <a:pt x="6" y="119"/>
                  <a:pt x="6" y="119"/>
                  <a:pt x="6" y="119"/>
                </a:cubicBezTo>
                <a:cubicBezTo>
                  <a:pt x="3" y="119"/>
                  <a:pt x="0" y="117"/>
                  <a:pt x="0" y="113"/>
                </a:cubicBezTo>
                <a:cubicBezTo>
                  <a:pt x="0" y="113"/>
                  <a:pt x="0" y="113"/>
                  <a:pt x="0" y="113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3"/>
                  <a:pt x="3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10" y="21"/>
                  <a:pt x="10" y="21"/>
                  <a:pt x="10" y="21"/>
                </a:cubicBezTo>
                <a:close/>
                <a:moveTo>
                  <a:pt x="73" y="43"/>
                </a:moveTo>
                <a:cubicBezTo>
                  <a:pt x="73" y="43"/>
                  <a:pt x="73" y="43"/>
                  <a:pt x="73" y="43"/>
                </a:cubicBezTo>
                <a:cubicBezTo>
                  <a:pt x="79" y="43"/>
                  <a:pt x="83" y="45"/>
                  <a:pt x="87" y="49"/>
                </a:cubicBezTo>
                <a:cubicBezTo>
                  <a:pt x="90" y="52"/>
                  <a:pt x="92" y="57"/>
                  <a:pt x="92" y="62"/>
                </a:cubicBezTo>
                <a:cubicBezTo>
                  <a:pt x="92" y="73"/>
                  <a:pt x="84" y="81"/>
                  <a:pt x="73" y="81"/>
                </a:cubicBezTo>
                <a:cubicBezTo>
                  <a:pt x="63" y="81"/>
                  <a:pt x="54" y="73"/>
                  <a:pt x="54" y="62"/>
                </a:cubicBezTo>
                <a:cubicBezTo>
                  <a:pt x="54" y="52"/>
                  <a:pt x="63" y="43"/>
                  <a:pt x="73" y="43"/>
                </a:cubicBezTo>
                <a:close/>
                <a:moveTo>
                  <a:pt x="82" y="54"/>
                </a:moveTo>
                <a:cubicBezTo>
                  <a:pt x="82" y="54"/>
                  <a:pt x="82" y="54"/>
                  <a:pt x="82" y="54"/>
                </a:cubicBezTo>
                <a:cubicBezTo>
                  <a:pt x="80" y="51"/>
                  <a:pt x="77" y="50"/>
                  <a:pt x="73" y="50"/>
                </a:cubicBezTo>
                <a:cubicBezTo>
                  <a:pt x="67" y="50"/>
                  <a:pt x="61" y="56"/>
                  <a:pt x="61" y="62"/>
                </a:cubicBezTo>
                <a:cubicBezTo>
                  <a:pt x="61" y="69"/>
                  <a:pt x="67" y="74"/>
                  <a:pt x="73" y="74"/>
                </a:cubicBezTo>
                <a:cubicBezTo>
                  <a:pt x="80" y="74"/>
                  <a:pt x="86" y="69"/>
                  <a:pt x="86" y="62"/>
                </a:cubicBezTo>
                <a:cubicBezTo>
                  <a:pt x="86" y="59"/>
                  <a:pt x="84" y="56"/>
                  <a:pt x="82" y="54"/>
                </a:cubicBezTo>
                <a:cubicBezTo>
                  <a:pt x="82" y="54"/>
                  <a:pt x="82" y="54"/>
                  <a:pt x="82" y="54"/>
                </a:cubicBezTo>
                <a:close/>
                <a:moveTo>
                  <a:pt x="38" y="32"/>
                </a:moveTo>
                <a:cubicBezTo>
                  <a:pt x="38" y="32"/>
                  <a:pt x="38" y="32"/>
                  <a:pt x="38" y="32"/>
                </a:cubicBezTo>
                <a:cubicBezTo>
                  <a:pt x="11" y="32"/>
                  <a:pt x="11" y="32"/>
                  <a:pt x="11" y="32"/>
                </a:cubicBezTo>
                <a:cubicBezTo>
                  <a:pt x="11" y="108"/>
                  <a:pt x="11" y="108"/>
                  <a:pt x="11" y="108"/>
                </a:cubicBezTo>
                <a:cubicBezTo>
                  <a:pt x="136" y="108"/>
                  <a:pt x="136" y="108"/>
                  <a:pt x="136" y="108"/>
                </a:cubicBezTo>
                <a:cubicBezTo>
                  <a:pt x="136" y="32"/>
                  <a:pt x="136" y="32"/>
                  <a:pt x="136" y="32"/>
                </a:cubicBezTo>
                <a:cubicBezTo>
                  <a:pt x="109" y="32"/>
                  <a:pt x="109" y="32"/>
                  <a:pt x="109" y="32"/>
                </a:cubicBezTo>
                <a:cubicBezTo>
                  <a:pt x="109" y="32"/>
                  <a:pt x="109" y="32"/>
                  <a:pt x="109" y="32"/>
                </a:cubicBezTo>
                <a:cubicBezTo>
                  <a:pt x="106" y="32"/>
                  <a:pt x="104" y="31"/>
                  <a:pt x="103" y="28"/>
                </a:cubicBezTo>
                <a:cubicBezTo>
                  <a:pt x="97" y="12"/>
                  <a:pt x="97" y="12"/>
                  <a:pt x="97" y="12"/>
                </a:cubicBezTo>
                <a:cubicBezTo>
                  <a:pt x="50" y="12"/>
                  <a:pt x="50" y="12"/>
                  <a:pt x="50" y="12"/>
                </a:cubicBezTo>
                <a:cubicBezTo>
                  <a:pt x="44" y="28"/>
                  <a:pt x="44" y="28"/>
                  <a:pt x="44" y="28"/>
                </a:cubicBezTo>
                <a:cubicBezTo>
                  <a:pt x="43" y="30"/>
                  <a:pt x="41" y="32"/>
                  <a:pt x="38" y="32"/>
                </a:cubicBezTo>
                <a:close/>
                <a:moveTo>
                  <a:pt x="73" y="23"/>
                </a:moveTo>
                <a:cubicBezTo>
                  <a:pt x="73" y="23"/>
                  <a:pt x="73" y="23"/>
                  <a:pt x="73" y="23"/>
                </a:cubicBezTo>
                <a:cubicBezTo>
                  <a:pt x="95" y="23"/>
                  <a:pt x="112" y="41"/>
                  <a:pt x="112" y="62"/>
                </a:cubicBezTo>
                <a:cubicBezTo>
                  <a:pt x="112" y="84"/>
                  <a:pt x="95" y="101"/>
                  <a:pt x="73" y="101"/>
                </a:cubicBezTo>
                <a:cubicBezTo>
                  <a:pt x="52" y="101"/>
                  <a:pt x="34" y="84"/>
                  <a:pt x="34" y="62"/>
                </a:cubicBezTo>
                <a:cubicBezTo>
                  <a:pt x="34" y="41"/>
                  <a:pt x="52" y="23"/>
                  <a:pt x="73" y="23"/>
                </a:cubicBezTo>
                <a:close/>
                <a:moveTo>
                  <a:pt x="73" y="35"/>
                </a:moveTo>
                <a:cubicBezTo>
                  <a:pt x="73" y="35"/>
                  <a:pt x="73" y="35"/>
                  <a:pt x="73" y="35"/>
                </a:cubicBezTo>
                <a:cubicBezTo>
                  <a:pt x="58" y="35"/>
                  <a:pt x="46" y="47"/>
                  <a:pt x="46" y="62"/>
                </a:cubicBezTo>
                <a:cubicBezTo>
                  <a:pt x="46" y="77"/>
                  <a:pt x="58" y="90"/>
                  <a:pt x="73" y="90"/>
                </a:cubicBezTo>
                <a:cubicBezTo>
                  <a:pt x="89" y="90"/>
                  <a:pt x="101" y="77"/>
                  <a:pt x="101" y="62"/>
                </a:cubicBezTo>
                <a:cubicBezTo>
                  <a:pt x="101" y="47"/>
                  <a:pt x="89" y="35"/>
                  <a:pt x="73" y="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p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30746" name="PA_任意多边形 26"/>
          <p:cNvSpPr>
            <a:spLocks noEditPoints="1"/>
          </p:cNvSpPr>
          <p:nvPr>
            <p:custDataLst>
              <p:tags r:id="rId9"/>
            </p:custDataLst>
          </p:nvPr>
        </p:nvSpPr>
        <p:spPr bwMode="auto">
          <a:xfrm>
            <a:off x="4445000" y="3837855"/>
            <a:ext cx="372533" cy="311245"/>
          </a:xfrm>
          <a:custGeom>
            <a:avLst/>
            <a:gdLst>
              <a:gd name="T0" fmla="*/ 146 w 146"/>
              <a:gd name="T1" fmla="*/ 94 h 122"/>
              <a:gd name="T2" fmla="*/ 118 w 146"/>
              <a:gd name="T3" fmla="*/ 122 h 122"/>
              <a:gd name="T4" fmla="*/ 28 w 146"/>
              <a:gd name="T5" fmla="*/ 122 h 122"/>
              <a:gd name="T6" fmla="*/ 0 w 146"/>
              <a:gd name="T7" fmla="*/ 94 h 122"/>
              <a:gd name="T8" fmla="*/ 0 w 146"/>
              <a:gd name="T9" fmla="*/ 28 h 122"/>
              <a:gd name="T10" fmla="*/ 28 w 146"/>
              <a:gd name="T11" fmla="*/ 0 h 122"/>
              <a:gd name="T12" fmla="*/ 118 w 146"/>
              <a:gd name="T13" fmla="*/ 0 h 122"/>
              <a:gd name="T14" fmla="*/ 146 w 146"/>
              <a:gd name="T15" fmla="*/ 28 h 122"/>
              <a:gd name="T16" fmla="*/ 146 w 146"/>
              <a:gd name="T17" fmla="*/ 94 h 122"/>
              <a:gd name="T18" fmla="*/ 49 w 146"/>
              <a:gd name="T19" fmla="*/ 27 h 122"/>
              <a:gd name="T20" fmla="*/ 49 w 146"/>
              <a:gd name="T21" fmla="*/ 27 h 122"/>
              <a:gd name="T22" fmla="*/ 101 w 146"/>
              <a:gd name="T23" fmla="*/ 58 h 122"/>
              <a:gd name="T24" fmla="*/ 102 w 146"/>
              <a:gd name="T25" fmla="*/ 62 h 122"/>
              <a:gd name="T26" fmla="*/ 101 w 146"/>
              <a:gd name="T27" fmla="*/ 64 h 122"/>
              <a:gd name="T28" fmla="*/ 48 w 146"/>
              <a:gd name="T29" fmla="*/ 94 h 122"/>
              <a:gd name="T30" fmla="*/ 44 w 146"/>
              <a:gd name="T31" fmla="*/ 93 h 122"/>
              <a:gd name="T32" fmla="*/ 43 w 146"/>
              <a:gd name="T33" fmla="*/ 91 h 122"/>
              <a:gd name="T34" fmla="*/ 43 w 146"/>
              <a:gd name="T35" fmla="*/ 91 h 122"/>
              <a:gd name="T36" fmla="*/ 43 w 146"/>
              <a:gd name="T37" fmla="*/ 30 h 122"/>
              <a:gd name="T38" fmla="*/ 47 w 146"/>
              <a:gd name="T39" fmla="*/ 27 h 122"/>
              <a:gd name="T40" fmla="*/ 49 w 146"/>
              <a:gd name="T41" fmla="*/ 27 h 122"/>
              <a:gd name="T42" fmla="*/ 50 w 146"/>
              <a:gd name="T43" fmla="*/ 36 h 122"/>
              <a:gd name="T44" fmla="*/ 50 w 146"/>
              <a:gd name="T45" fmla="*/ 36 h 122"/>
              <a:gd name="T46" fmla="*/ 50 w 146"/>
              <a:gd name="T47" fmla="*/ 85 h 122"/>
              <a:gd name="T48" fmla="*/ 93 w 146"/>
              <a:gd name="T49" fmla="*/ 61 h 122"/>
              <a:gd name="T50" fmla="*/ 50 w 146"/>
              <a:gd name="T51" fmla="*/ 36 h 122"/>
              <a:gd name="T52" fmla="*/ 11 w 146"/>
              <a:gd name="T53" fmla="*/ 94 h 122"/>
              <a:gd name="T54" fmla="*/ 11 w 146"/>
              <a:gd name="T55" fmla="*/ 94 h 122"/>
              <a:gd name="T56" fmla="*/ 28 w 146"/>
              <a:gd name="T57" fmla="*/ 110 h 122"/>
              <a:gd name="T58" fmla="*/ 118 w 146"/>
              <a:gd name="T59" fmla="*/ 110 h 122"/>
              <a:gd name="T60" fmla="*/ 135 w 146"/>
              <a:gd name="T61" fmla="*/ 94 h 122"/>
              <a:gd name="T62" fmla="*/ 135 w 146"/>
              <a:gd name="T63" fmla="*/ 28 h 122"/>
              <a:gd name="T64" fmla="*/ 118 w 146"/>
              <a:gd name="T65" fmla="*/ 11 h 122"/>
              <a:gd name="T66" fmla="*/ 28 w 146"/>
              <a:gd name="T67" fmla="*/ 11 h 122"/>
              <a:gd name="T68" fmla="*/ 11 w 146"/>
              <a:gd name="T69" fmla="*/ 28 h 122"/>
              <a:gd name="T70" fmla="*/ 11 w 146"/>
              <a:gd name="T71" fmla="*/ 94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46" h="122">
                <a:moveTo>
                  <a:pt x="146" y="94"/>
                </a:moveTo>
                <a:cubicBezTo>
                  <a:pt x="146" y="109"/>
                  <a:pt x="133" y="122"/>
                  <a:pt x="118" y="122"/>
                </a:cubicBezTo>
                <a:cubicBezTo>
                  <a:pt x="28" y="122"/>
                  <a:pt x="28" y="122"/>
                  <a:pt x="28" y="122"/>
                </a:cubicBezTo>
                <a:cubicBezTo>
                  <a:pt x="13" y="122"/>
                  <a:pt x="0" y="109"/>
                  <a:pt x="0" y="9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2"/>
                  <a:pt x="13" y="0"/>
                  <a:pt x="28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33" y="0"/>
                  <a:pt x="146" y="12"/>
                  <a:pt x="146" y="28"/>
                </a:cubicBezTo>
                <a:cubicBezTo>
                  <a:pt x="146" y="94"/>
                  <a:pt x="146" y="94"/>
                  <a:pt x="146" y="94"/>
                </a:cubicBezTo>
                <a:close/>
                <a:moveTo>
                  <a:pt x="49" y="27"/>
                </a:moveTo>
                <a:cubicBezTo>
                  <a:pt x="49" y="27"/>
                  <a:pt x="49" y="27"/>
                  <a:pt x="49" y="27"/>
                </a:cubicBezTo>
                <a:cubicBezTo>
                  <a:pt x="66" y="38"/>
                  <a:pt x="84" y="48"/>
                  <a:pt x="101" y="58"/>
                </a:cubicBezTo>
                <a:cubicBezTo>
                  <a:pt x="103" y="59"/>
                  <a:pt x="103" y="61"/>
                  <a:pt x="102" y="62"/>
                </a:cubicBezTo>
                <a:cubicBezTo>
                  <a:pt x="102" y="63"/>
                  <a:pt x="102" y="63"/>
                  <a:pt x="101" y="64"/>
                </a:cubicBezTo>
                <a:cubicBezTo>
                  <a:pt x="84" y="74"/>
                  <a:pt x="66" y="84"/>
                  <a:pt x="48" y="94"/>
                </a:cubicBezTo>
                <a:cubicBezTo>
                  <a:pt x="47" y="95"/>
                  <a:pt x="45" y="94"/>
                  <a:pt x="44" y="93"/>
                </a:cubicBezTo>
                <a:cubicBezTo>
                  <a:pt x="44" y="92"/>
                  <a:pt x="43" y="92"/>
                  <a:pt x="43" y="91"/>
                </a:cubicBezTo>
                <a:cubicBezTo>
                  <a:pt x="43" y="91"/>
                  <a:pt x="43" y="91"/>
                  <a:pt x="43" y="91"/>
                </a:cubicBezTo>
                <a:cubicBezTo>
                  <a:pt x="43" y="71"/>
                  <a:pt x="43" y="51"/>
                  <a:pt x="43" y="30"/>
                </a:cubicBezTo>
                <a:cubicBezTo>
                  <a:pt x="43" y="28"/>
                  <a:pt x="45" y="27"/>
                  <a:pt x="47" y="27"/>
                </a:cubicBezTo>
                <a:cubicBezTo>
                  <a:pt x="47" y="27"/>
                  <a:pt x="48" y="27"/>
                  <a:pt x="49" y="27"/>
                </a:cubicBezTo>
                <a:close/>
                <a:moveTo>
                  <a:pt x="50" y="36"/>
                </a:moveTo>
                <a:cubicBezTo>
                  <a:pt x="50" y="36"/>
                  <a:pt x="50" y="36"/>
                  <a:pt x="50" y="36"/>
                </a:cubicBezTo>
                <a:cubicBezTo>
                  <a:pt x="50" y="53"/>
                  <a:pt x="50" y="69"/>
                  <a:pt x="50" y="85"/>
                </a:cubicBezTo>
                <a:cubicBezTo>
                  <a:pt x="64" y="77"/>
                  <a:pt x="78" y="69"/>
                  <a:pt x="93" y="61"/>
                </a:cubicBezTo>
                <a:cubicBezTo>
                  <a:pt x="78" y="53"/>
                  <a:pt x="64" y="44"/>
                  <a:pt x="50" y="36"/>
                </a:cubicBezTo>
                <a:close/>
                <a:moveTo>
                  <a:pt x="11" y="94"/>
                </a:moveTo>
                <a:cubicBezTo>
                  <a:pt x="11" y="94"/>
                  <a:pt x="11" y="94"/>
                  <a:pt x="11" y="94"/>
                </a:cubicBezTo>
                <a:cubicBezTo>
                  <a:pt x="11" y="103"/>
                  <a:pt x="19" y="110"/>
                  <a:pt x="28" y="110"/>
                </a:cubicBezTo>
                <a:cubicBezTo>
                  <a:pt x="118" y="110"/>
                  <a:pt x="118" y="110"/>
                  <a:pt x="118" y="110"/>
                </a:cubicBezTo>
                <a:cubicBezTo>
                  <a:pt x="127" y="110"/>
                  <a:pt x="135" y="103"/>
                  <a:pt x="135" y="94"/>
                </a:cubicBezTo>
                <a:cubicBezTo>
                  <a:pt x="135" y="28"/>
                  <a:pt x="135" y="28"/>
                  <a:pt x="135" y="28"/>
                </a:cubicBezTo>
                <a:cubicBezTo>
                  <a:pt x="135" y="18"/>
                  <a:pt x="127" y="11"/>
                  <a:pt x="118" y="11"/>
                </a:cubicBezTo>
                <a:cubicBezTo>
                  <a:pt x="28" y="11"/>
                  <a:pt x="28" y="11"/>
                  <a:pt x="28" y="11"/>
                </a:cubicBezTo>
                <a:cubicBezTo>
                  <a:pt x="19" y="11"/>
                  <a:pt x="11" y="18"/>
                  <a:pt x="11" y="28"/>
                </a:cubicBezTo>
                <a:cubicBezTo>
                  <a:pt x="11" y="94"/>
                  <a:pt x="11" y="94"/>
                  <a:pt x="11" y="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p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30747" name="PA_任意多边形 27"/>
          <p:cNvSpPr>
            <a:spLocks noEditPoints="1"/>
          </p:cNvSpPr>
          <p:nvPr>
            <p:custDataLst>
              <p:tags r:id="rId10"/>
            </p:custDataLst>
          </p:nvPr>
        </p:nvSpPr>
        <p:spPr bwMode="auto">
          <a:xfrm>
            <a:off x="5930900" y="2330323"/>
            <a:ext cx="374651" cy="311245"/>
          </a:xfrm>
          <a:custGeom>
            <a:avLst/>
            <a:gdLst>
              <a:gd name="T0" fmla="*/ 6 w 147"/>
              <a:gd name="T1" fmla="*/ 0 h 122"/>
              <a:gd name="T2" fmla="*/ 6 w 147"/>
              <a:gd name="T3" fmla="*/ 0 h 122"/>
              <a:gd name="T4" fmla="*/ 141 w 147"/>
              <a:gd name="T5" fmla="*/ 0 h 122"/>
              <a:gd name="T6" fmla="*/ 147 w 147"/>
              <a:gd name="T7" fmla="*/ 5 h 122"/>
              <a:gd name="T8" fmla="*/ 147 w 147"/>
              <a:gd name="T9" fmla="*/ 5 h 122"/>
              <a:gd name="T10" fmla="*/ 147 w 147"/>
              <a:gd name="T11" fmla="*/ 103 h 122"/>
              <a:gd name="T12" fmla="*/ 141 w 147"/>
              <a:gd name="T13" fmla="*/ 108 h 122"/>
              <a:gd name="T14" fmla="*/ 141 w 147"/>
              <a:gd name="T15" fmla="*/ 108 h 122"/>
              <a:gd name="T16" fmla="*/ 79 w 147"/>
              <a:gd name="T17" fmla="*/ 108 h 122"/>
              <a:gd name="T18" fmla="*/ 79 w 147"/>
              <a:gd name="T19" fmla="*/ 115 h 122"/>
              <a:gd name="T20" fmla="*/ 79 w 147"/>
              <a:gd name="T21" fmla="*/ 115 h 122"/>
              <a:gd name="T22" fmla="*/ 110 w 147"/>
              <a:gd name="T23" fmla="*/ 115 h 122"/>
              <a:gd name="T24" fmla="*/ 114 w 147"/>
              <a:gd name="T25" fmla="*/ 119 h 122"/>
              <a:gd name="T26" fmla="*/ 110 w 147"/>
              <a:gd name="T27" fmla="*/ 122 h 122"/>
              <a:gd name="T28" fmla="*/ 36 w 147"/>
              <a:gd name="T29" fmla="*/ 122 h 122"/>
              <a:gd name="T30" fmla="*/ 33 w 147"/>
              <a:gd name="T31" fmla="*/ 119 h 122"/>
              <a:gd name="T32" fmla="*/ 36 w 147"/>
              <a:gd name="T33" fmla="*/ 115 h 122"/>
              <a:gd name="T34" fmla="*/ 68 w 147"/>
              <a:gd name="T35" fmla="*/ 115 h 122"/>
              <a:gd name="T36" fmla="*/ 68 w 147"/>
              <a:gd name="T37" fmla="*/ 115 h 122"/>
              <a:gd name="T38" fmla="*/ 68 w 147"/>
              <a:gd name="T39" fmla="*/ 108 h 122"/>
              <a:gd name="T40" fmla="*/ 6 w 147"/>
              <a:gd name="T41" fmla="*/ 108 h 122"/>
              <a:gd name="T42" fmla="*/ 0 w 147"/>
              <a:gd name="T43" fmla="*/ 103 h 122"/>
              <a:gd name="T44" fmla="*/ 0 w 147"/>
              <a:gd name="T45" fmla="*/ 103 h 122"/>
              <a:gd name="T46" fmla="*/ 0 w 147"/>
              <a:gd name="T47" fmla="*/ 5 h 122"/>
              <a:gd name="T48" fmla="*/ 6 w 147"/>
              <a:gd name="T49" fmla="*/ 0 h 122"/>
              <a:gd name="T50" fmla="*/ 125 w 147"/>
              <a:gd name="T51" fmla="*/ 81 h 122"/>
              <a:gd name="T52" fmla="*/ 125 w 147"/>
              <a:gd name="T53" fmla="*/ 81 h 122"/>
              <a:gd name="T54" fmla="*/ 131 w 147"/>
              <a:gd name="T55" fmla="*/ 87 h 122"/>
              <a:gd name="T56" fmla="*/ 125 w 147"/>
              <a:gd name="T57" fmla="*/ 93 h 122"/>
              <a:gd name="T58" fmla="*/ 120 w 147"/>
              <a:gd name="T59" fmla="*/ 87 h 122"/>
              <a:gd name="T60" fmla="*/ 125 w 147"/>
              <a:gd name="T61" fmla="*/ 81 h 122"/>
              <a:gd name="T62" fmla="*/ 135 w 147"/>
              <a:gd name="T63" fmla="*/ 11 h 122"/>
              <a:gd name="T64" fmla="*/ 135 w 147"/>
              <a:gd name="T65" fmla="*/ 11 h 122"/>
              <a:gd name="T66" fmla="*/ 11 w 147"/>
              <a:gd name="T67" fmla="*/ 11 h 122"/>
              <a:gd name="T68" fmla="*/ 11 w 147"/>
              <a:gd name="T69" fmla="*/ 97 h 122"/>
              <a:gd name="T70" fmla="*/ 135 w 147"/>
              <a:gd name="T71" fmla="*/ 97 h 122"/>
              <a:gd name="T72" fmla="*/ 135 w 147"/>
              <a:gd name="T73" fmla="*/ 11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7" h="122">
                <a:moveTo>
                  <a:pt x="6" y="0"/>
                </a:moveTo>
                <a:cubicBezTo>
                  <a:pt x="6" y="0"/>
                  <a:pt x="6" y="0"/>
                  <a:pt x="6" y="0"/>
                </a:cubicBezTo>
                <a:cubicBezTo>
                  <a:pt x="141" y="0"/>
                  <a:pt x="141" y="0"/>
                  <a:pt x="141" y="0"/>
                </a:cubicBezTo>
                <a:cubicBezTo>
                  <a:pt x="144" y="0"/>
                  <a:pt x="147" y="2"/>
                  <a:pt x="147" y="5"/>
                </a:cubicBezTo>
                <a:cubicBezTo>
                  <a:pt x="147" y="5"/>
                  <a:pt x="147" y="5"/>
                  <a:pt x="147" y="5"/>
                </a:cubicBezTo>
                <a:cubicBezTo>
                  <a:pt x="147" y="103"/>
                  <a:pt x="147" y="103"/>
                  <a:pt x="147" y="103"/>
                </a:cubicBezTo>
                <a:cubicBezTo>
                  <a:pt x="147" y="106"/>
                  <a:pt x="144" y="108"/>
                  <a:pt x="141" y="108"/>
                </a:cubicBezTo>
                <a:cubicBezTo>
                  <a:pt x="141" y="108"/>
                  <a:pt x="141" y="108"/>
                  <a:pt x="141" y="108"/>
                </a:cubicBezTo>
                <a:cubicBezTo>
                  <a:pt x="79" y="108"/>
                  <a:pt x="79" y="108"/>
                  <a:pt x="79" y="108"/>
                </a:cubicBezTo>
                <a:cubicBezTo>
                  <a:pt x="79" y="115"/>
                  <a:pt x="79" y="115"/>
                  <a:pt x="79" y="115"/>
                </a:cubicBezTo>
                <a:cubicBezTo>
                  <a:pt x="79" y="115"/>
                  <a:pt x="79" y="115"/>
                  <a:pt x="79" y="115"/>
                </a:cubicBezTo>
                <a:cubicBezTo>
                  <a:pt x="110" y="115"/>
                  <a:pt x="110" y="115"/>
                  <a:pt x="110" y="115"/>
                </a:cubicBezTo>
                <a:cubicBezTo>
                  <a:pt x="112" y="115"/>
                  <a:pt x="114" y="117"/>
                  <a:pt x="114" y="119"/>
                </a:cubicBezTo>
                <a:cubicBezTo>
                  <a:pt x="114" y="120"/>
                  <a:pt x="112" y="122"/>
                  <a:pt x="110" y="122"/>
                </a:cubicBezTo>
                <a:cubicBezTo>
                  <a:pt x="36" y="122"/>
                  <a:pt x="36" y="122"/>
                  <a:pt x="36" y="122"/>
                </a:cubicBezTo>
                <a:cubicBezTo>
                  <a:pt x="35" y="122"/>
                  <a:pt x="33" y="120"/>
                  <a:pt x="33" y="119"/>
                </a:cubicBezTo>
                <a:cubicBezTo>
                  <a:pt x="33" y="117"/>
                  <a:pt x="35" y="115"/>
                  <a:pt x="36" y="115"/>
                </a:cubicBezTo>
                <a:cubicBezTo>
                  <a:pt x="68" y="115"/>
                  <a:pt x="68" y="115"/>
                  <a:pt x="68" y="115"/>
                </a:cubicBezTo>
                <a:cubicBezTo>
                  <a:pt x="68" y="115"/>
                  <a:pt x="68" y="115"/>
                  <a:pt x="68" y="115"/>
                </a:cubicBezTo>
                <a:cubicBezTo>
                  <a:pt x="68" y="108"/>
                  <a:pt x="68" y="108"/>
                  <a:pt x="68" y="108"/>
                </a:cubicBezTo>
                <a:cubicBezTo>
                  <a:pt x="6" y="108"/>
                  <a:pt x="6" y="108"/>
                  <a:pt x="6" y="108"/>
                </a:cubicBezTo>
                <a:cubicBezTo>
                  <a:pt x="2" y="108"/>
                  <a:pt x="0" y="106"/>
                  <a:pt x="0" y="103"/>
                </a:cubicBezTo>
                <a:cubicBezTo>
                  <a:pt x="0" y="103"/>
                  <a:pt x="0" y="103"/>
                  <a:pt x="0" y="103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6" y="0"/>
                </a:cubicBezTo>
                <a:close/>
                <a:moveTo>
                  <a:pt x="125" y="81"/>
                </a:moveTo>
                <a:cubicBezTo>
                  <a:pt x="125" y="81"/>
                  <a:pt x="125" y="81"/>
                  <a:pt x="125" y="81"/>
                </a:cubicBezTo>
                <a:cubicBezTo>
                  <a:pt x="129" y="81"/>
                  <a:pt x="131" y="84"/>
                  <a:pt x="131" y="87"/>
                </a:cubicBezTo>
                <a:cubicBezTo>
                  <a:pt x="131" y="90"/>
                  <a:pt x="129" y="93"/>
                  <a:pt x="125" y="93"/>
                </a:cubicBezTo>
                <a:cubicBezTo>
                  <a:pt x="122" y="93"/>
                  <a:pt x="120" y="90"/>
                  <a:pt x="120" y="87"/>
                </a:cubicBezTo>
                <a:cubicBezTo>
                  <a:pt x="120" y="84"/>
                  <a:pt x="122" y="81"/>
                  <a:pt x="125" y="81"/>
                </a:cubicBezTo>
                <a:close/>
                <a:moveTo>
                  <a:pt x="135" y="11"/>
                </a:moveTo>
                <a:cubicBezTo>
                  <a:pt x="135" y="11"/>
                  <a:pt x="135" y="11"/>
                  <a:pt x="135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40"/>
                  <a:pt x="11" y="68"/>
                  <a:pt x="11" y="97"/>
                </a:cubicBezTo>
                <a:cubicBezTo>
                  <a:pt x="53" y="97"/>
                  <a:pt x="94" y="97"/>
                  <a:pt x="135" y="97"/>
                </a:cubicBezTo>
                <a:cubicBezTo>
                  <a:pt x="135" y="68"/>
                  <a:pt x="135" y="40"/>
                  <a:pt x="135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p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30748" name="PA_任意多边形 28"/>
          <p:cNvSpPr>
            <a:spLocks noEditPoints="1"/>
          </p:cNvSpPr>
          <p:nvPr>
            <p:custDataLst>
              <p:tags r:id="rId11"/>
            </p:custDataLst>
          </p:nvPr>
        </p:nvSpPr>
        <p:spPr bwMode="auto">
          <a:xfrm>
            <a:off x="5888568" y="3782804"/>
            <a:ext cx="412751" cy="336653"/>
          </a:xfrm>
          <a:custGeom>
            <a:avLst/>
            <a:gdLst>
              <a:gd name="T0" fmla="*/ 125 w 162"/>
              <a:gd name="T1" fmla="*/ 29 h 132"/>
              <a:gd name="T2" fmla="*/ 146 w 162"/>
              <a:gd name="T3" fmla="*/ 77 h 132"/>
              <a:gd name="T4" fmla="*/ 162 w 162"/>
              <a:gd name="T5" fmla="*/ 106 h 132"/>
              <a:gd name="T6" fmla="*/ 154 w 162"/>
              <a:gd name="T7" fmla="*/ 125 h 132"/>
              <a:gd name="T8" fmla="*/ 146 w 162"/>
              <a:gd name="T9" fmla="*/ 127 h 132"/>
              <a:gd name="T10" fmla="*/ 21 w 162"/>
              <a:gd name="T11" fmla="*/ 132 h 132"/>
              <a:gd name="T12" fmla="*/ 16 w 162"/>
              <a:gd name="T13" fmla="*/ 125 h 132"/>
              <a:gd name="T14" fmla="*/ 2 w 162"/>
              <a:gd name="T15" fmla="*/ 121 h 132"/>
              <a:gd name="T16" fmla="*/ 3 w 162"/>
              <a:gd name="T17" fmla="*/ 94 h 132"/>
              <a:gd name="T18" fmla="*/ 8 w 162"/>
              <a:gd name="T19" fmla="*/ 58 h 132"/>
              <a:gd name="T20" fmla="*/ 46 w 162"/>
              <a:gd name="T21" fmla="*/ 30 h 132"/>
              <a:gd name="T22" fmla="*/ 97 w 162"/>
              <a:gd name="T23" fmla="*/ 122 h 132"/>
              <a:gd name="T24" fmla="*/ 97 w 162"/>
              <a:gd name="T25" fmla="*/ 117 h 132"/>
              <a:gd name="T26" fmla="*/ 103 w 162"/>
              <a:gd name="T27" fmla="*/ 98 h 132"/>
              <a:gd name="T28" fmla="*/ 117 w 162"/>
              <a:gd name="T29" fmla="*/ 111 h 132"/>
              <a:gd name="T30" fmla="*/ 115 w 162"/>
              <a:gd name="T31" fmla="*/ 88 h 132"/>
              <a:gd name="T32" fmla="*/ 112 w 162"/>
              <a:gd name="T33" fmla="*/ 83 h 132"/>
              <a:gd name="T34" fmla="*/ 112 w 162"/>
              <a:gd name="T35" fmla="*/ 82 h 132"/>
              <a:gd name="T36" fmla="*/ 109 w 162"/>
              <a:gd name="T37" fmla="*/ 79 h 132"/>
              <a:gd name="T38" fmla="*/ 64 w 162"/>
              <a:gd name="T39" fmla="*/ 68 h 132"/>
              <a:gd name="T40" fmla="*/ 50 w 162"/>
              <a:gd name="T41" fmla="*/ 82 h 132"/>
              <a:gd name="T42" fmla="*/ 50 w 162"/>
              <a:gd name="T43" fmla="*/ 82 h 132"/>
              <a:gd name="T44" fmla="*/ 45 w 162"/>
              <a:gd name="T45" fmla="*/ 100 h 132"/>
              <a:gd name="T46" fmla="*/ 59 w 162"/>
              <a:gd name="T47" fmla="*/ 112 h 132"/>
              <a:gd name="T48" fmla="*/ 65 w 162"/>
              <a:gd name="T49" fmla="*/ 98 h 132"/>
              <a:gd name="T50" fmla="*/ 65 w 162"/>
              <a:gd name="T51" fmla="*/ 117 h 132"/>
              <a:gd name="T52" fmla="*/ 81 w 162"/>
              <a:gd name="T53" fmla="*/ 61 h 132"/>
              <a:gd name="T54" fmla="*/ 81 w 162"/>
              <a:gd name="T55" fmla="*/ 11 h 132"/>
              <a:gd name="T56" fmla="*/ 26 w 162"/>
              <a:gd name="T57" fmla="*/ 122 h 132"/>
              <a:gd name="T58" fmla="*/ 37 w 162"/>
              <a:gd name="T59" fmla="*/ 118 h 132"/>
              <a:gd name="T60" fmla="*/ 36 w 162"/>
              <a:gd name="T61" fmla="*/ 86 h 132"/>
              <a:gd name="T62" fmla="*/ 12 w 162"/>
              <a:gd name="T63" fmla="*/ 98 h 132"/>
              <a:gd name="T64" fmla="*/ 11 w 162"/>
              <a:gd name="T65" fmla="*/ 114 h 132"/>
              <a:gd name="T66" fmla="*/ 23 w 162"/>
              <a:gd name="T67" fmla="*/ 102 h 132"/>
              <a:gd name="T68" fmla="*/ 46 w 162"/>
              <a:gd name="T69" fmla="*/ 42 h 132"/>
              <a:gd name="T70" fmla="*/ 37 w 162"/>
              <a:gd name="T71" fmla="*/ 40 h 132"/>
              <a:gd name="T72" fmla="*/ 24 w 162"/>
              <a:gd name="T73" fmla="*/ 71 h 132"/>
              <a:gd name="T74" fmla="*/ 41 w 162"/>
              <a:gd name="T75" fmla="*/ 76 h 132"/>
              <a:gd name="T76" fmla="*/ 56 w 162"/>
              <a:gd name="T77" fmla="*/ 62 h 132"/>
              <a:gd name="T78" fmla="*/ 56 w 162"/>
              <a:gd name="T79" fmla="*/ 61 h 132"/>
              <a:gd name="T80" fmla="*/ 46 w 162"/>
              <a:gd name="T81" fmla="*/ 42 h 132"/>
              <a:gd name="T82" fmla="*/ 136 w 162"/>
              <a:gd name="T83" fmla="*/ 122 h 132"/>
              <a:gd name="T84" fmla="*/ 139 w 162"/>
              <a:gd name="T85" fmla="*/ 102 h 132"/>
              <a:gd name="T86" fmla="*/ 151 w 162"/>
              <a:gd name="T87" fmla="*/ 114 h 132"/>
              <a:gd name="T88" fmla="*/ 150 w 162"/>
              <a:gd name="T89" fmla="*/ 98 h 132"/>
              <a:gd name="T90" fmla="*/ 137 w 162"/>
              <a:gd name="T91" fmla="*/ 84 h 132"/>
              <a:gd name="T92" fmla="*/ 128 w 162"/>
              <a:gd name="T93" fmla="*/ 111 h 132"/>
              <a:gd name="T94" fmla="*/ 136 w 162"/>
              <a:gd name="T95" fmla="*/ 122 h 132"/>
              <a:gd name="T96" fmla="*/ 116 w 162"/>
              <a:gd name="T97" fmla="*/ 42 h 132"/>
              <a:gd name="T98" fmla="*/ 116 w 162"/>
              <a:gd name="T99" fmla="*/ 42 h 132"/>
              <a:gd name="T100" fmla="*/ 106 w 162"/>
              <a:gd name="T101" fmla="*/ 61 h 132"/>
              <a:gd name="T102" fmla="*/ 116 w 162"/>
              <a:gd name="T103" fmla="*/ 72 h 132"/>
              <a:gd name="T104" fmla="*/ 121 w 162"/>
              <a:gd name="T105" fmla="*/ 76 h 132"/>
              <a:gd name="T106" fmla="*/ 138 w 162"/>
              <a:gd name="T107" fmla="*/ 71 h 132"/>
              <a:gd name="T108" fmla="*/ 125 w 162"/>
              <a:gd name="T109" fmla="*/ 4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62" h="132">
                <a:moveTo>
                  <a:pt x="81" y="0"/>
                </a:moveTo>
                <a:cubicBezTo>
                  <a:pt x="99" y="0"/>
                  <a:pt x="114" y="13"/>
                  <a:pt x="116" y="30"/>
                </a:cubicBezTo>
                <a:cubicBezTo>
                  <a:pt x="119" y="30"/>
                  <a:pt x="122" y="29"/>
                  <a:pt x="125" y="29"/>
                </a:cubicBezTo>
                <a:cubicBezTo>
                  <a:pt x="133" y="29"/>
                  <a:pt x="140" y="32"/>
                  <a:pt x="145" y="37"/>
                </a:cubicBezTo>
                <a:cubicBezTo>
                  <a:pt x="150" y="43"/>
                  <a:pt x="154" y="50"/>
                  <a:pt x="154" y="58"/>
                </a:cubicBezTo>
                <a:cubicBezTo>
                  <a:pt x="154" y="65"/>
                  <a:pt x="151" y="72"/>
                  <a:pt x="146" y="77"/>
                </a:cubicBezTo>
                <a:cubicBezTo>
                  <a:pt x="153" y="84"/>
                  <a:pt x="153" y="84"/>
                  <a:pt x="153" y="84"/>
                </a:cubicBezTo>
                <a:cubicBezTo>
                  <a:pt x="156" y="87"/>
                  <a:pt x="158" y="90"/>
                  <a:pt x="159" y="94"/>
                </a:cubicBezTo>
                <a:cubicBezTo>
                  <a:pt x="161" y="98"/>
                  <a:pt x="162" y="102"/>
                  <a:pt x="162" y="106"/>
                </a:cubicBezTo>
                <a:cubicBezTo>
                  <a:pt x="162" y="115"/>
                  <a:pt x="162" y="115"/>
                  <a:pt x="162" y="115"/>
                </a:cubicBezTo>
                <a:cubicBezTo>
                  <a:pt x="162" y="117"/>
                  <a:pt x="161" y="119"/>
                  <a:pt x="160" y="121"/>
                </a:cubicBezTo>
                <a:cubicBezTo>
                  <a:pt x="158" y="123"/>
                  <a:pt x="156" y="124"/>
                  <a:pt x="154" y="125"/>
                </a:cubicBezTo>
                <a:cubicBezTo>
                  <a:pt x="153" y="125"/>
                  <a:pt x="153" y="125"/>
                  <a:pt x="153" y="125"/>
                </a:cubicBezTo>
                <a:cubicBezTo>
                  <a:pt x="146" y="125"/>
                  <a:pt x="146" y="125"/>
                  <a:pt x="146" y="125"/>
                </a:cubicBezTo>
                <a:cubicBezTo>
                  <a:pt x="146" y="127"/>
                  <a:pt x="146" y="127"/>
                  <a:pt x="146" y="127"/>
                </a:cubicBezTo>
                <a:cubicBezTo>
                  <a:pt x="146" y="130"/>
                  <a:pt x="144" y="132"/>
                  <a:pt x="141" y="132"/>
                </a:cubicBezTo>
                <a:cubicBezTo>
                  <a:pt x="141" y="132"/>
                  <a:pt x="141" y="132"/>
                  <a:pt x="141" y="132"/>
                </a:cubicBezTo>
                <a:cubicBezTo>
                  <a:pt x="21" y="132"/>
                  <a:pt x="21" y="132"/>
                  <a:pt x="21" y="132"/>
                </a:cubicBezTo>
                <a:cubicBezTo>
                  <a:pt x="21" y="132"/>
                  <a:pt x="21" y="132"/>
                  <a:pt x="21" y="132"/>
                </a:cubicBezTo>
                <a:cubicBezTo>
                  <a:pt x="18" y="132"/>
                  <a:pt x="16" y="130"/>
                  <a:pt x="16" y="127"/>
                </a:cubicBezTo>
                <a:cubicBezTo>
                  <a:pt x="16" y="125"/>
                  <a:pt x="16" y="125"/>
                  <a:pt x="16" y="125"/>
                </a:cubicBezTo>
                <a:cubicBezTo>
                  <a:pt x="9" y="125"/>
                  <a:pt x="9" y="125"/>
                  <a:pt x="9" y="125"/>
                </a:cubicBezTo>
                <a:cubicBezTo>
                  <a:pt x="9" y="125"/>
                  <a:pt x="9" y="125"/>
                  <a:pt x="8" y="125"/>
                </a:cubicBezTo>
                <a:cubicBezTo>
                  <a:pt x="6" y="124"/>
                  <a:pt x="4" y="123"/>
                  <a:pt x="2" y="121"/>
                </a:cubicBezTo>
                <a:cubicBezTo>
                  <a:pt x="1" y="119"/>
                  <a:pt x="0" y="117"/>
                  <a:pt x="0" y="115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102"/>
                  <a:pt x="1" y="98"/>
                  <a:pt x="3" y="94"/>
                </a:cubicBezTo>
                <a:cubicBezTo>
                  <a:pt x="4" y="90"/>
                  <a:pt x="6" y="87"/>
                  <a:pt x="9" y="84"/>
                </a:cubicBezTo>
                <a:cubicBezTo>
                  <a:pt x="16" y="77"/>
                  <a:pt x="16" y="77"/>
                  <a:pt x="16" y="77"/>
                </a:cubicBezTo>
                <a:cubicBezTo>
                  <a:pt x="11" y="72"/>
                  <a:pt x="8" y="65"/>
                  <a:pt x="8" y="58"/>
                </a:cubicBezTo>
                <a:cubicBezTo>
                  <a:pt x="8" y="50"/>
                  <a:pt x="12" y="43"/>
                  <a:pt x="17" y="37"/>
                </a:cubicBezTo>
                <a:cubicBezTo>
                  <a:pt x="22" y="32"/>
                  <a:pt x="29" y="29"/>
                  <a:pt x="37" y="29"/>
                </a:cubicBezTo>
                <a:cubicBezTo>
                  <a:pt x="40" y="29"/>
                  <a:pt x="43" y="30"/>
                  <a:pt x="46" y="30"/>
                </a:cubicBezTo>
                <a:cubicBezTo>
                  <a:pt x="48" y="13"/>
                  <a:pt x="63" y="0"/>
                  <a:pt x="81" y="0"/>
                </a:cubicBezTo>
                <a:close/>
                <a:moveTo>
                  <a:pt x="97" y="122"/>
                </a:moveTo>
                <a:cubicBezTo>
                  <a:pt x="97" y="122"/>
                  <a:pt x="97" y="122"/>
                  <a:pt x="97" y="122"/>
                </a:cubicBezTo>
                <a:cubicBezTo>
                  <a:pt x="97" y="117"/>
                  <a:pt x="97" y="117"/>
                  <a:pt x="97" y="117"/>
                </a:cubicBezTo>
                <a:cubicBezTo>
                  <a:pt x="97" y="117"/>
                  <a:pt x="97" y="117"/>
                  <a:pt x="97" y="117"/>
                </a:cubicBezTo>
                <a:cubicBezTo>
                  <a:pt x="97" y="117"/>
                  <a:pt x="97" y="117"/>
                  <a:pt x="97" y="117"/>
                </a:cubicBezTo>
                <a:cubicBezTo>
                  <a:pt x="97" y="98"/>
                  <a:pt x="97" y="98"/>
                  <a:pt x="97" y="98"/>
                </a:cubicBezTo>
                <a:cubicBezTo>
                  <a:pt x="97" y="96"/>
                  <a:pt x="99" y="95"/>
                  <a:pt x="100" y="95"/>
                </a:cubicBezTo>
                <a:cubicBezTo>
                  <a:pt x="102" y="95"/>
                  <a:pt x="103" y="96"/>
                  <a:pt x="103" y="98"/>
                </a:cubicBezTo>
                <a:cubicBezTo>
                  <a:pt x="103" y="112"/>
                  <a:pt x="103" y="112"/>
                  <a:pt x="103" y="112"/>
                </a:cubicBezTo>
                <a:cubicBezTo>
                  <a:pt x="117" y="112"/>
                  <a:pt x="117" y="112"/>
                  <a:pt x="117" y="112"/>
                </a:cubicBezTo>
                <a:cubicBezTo>
                  <a:pt x="117" y="112"/>
                  <a:pt x="117" y="111"/>
                  <a:pt x="117" y="111"/>
                </a:cubicBezTo>
                <a:cubicBezTo>
                  <a:pt x="117" y="100"/>
                  <a:pt x="117" y="100"/>
                  <a:pt x="117" y="100"/>
                </a:cubicBezTo>
                <a:cubicBezTo>
                  <a:pt x="117" y="96"/>
                  <a:pt x="117" y="92"/>
                  <a:pt x="115" y="88"/>
                </a:cubicBezTo>
                <a:cubicBezTo>
                  <a:pt x="115" y="88"/>
                  <a:pt x="115" y="88"/>
                  <a:pt x="115" y="88"/>
                </a:cubicBezTo>
                <a:cubicBezTo>
                  <a:pt x="115" y="88"/>
                  <a:pt x="115" y="88"/>
                  <a:pt x="115" y="88"/>
                </a:cubicBezTo>
                <a:cubicBezTo>
                  <a:pt x="114" y="86"/>
                  <a:pt x="113" y="84"/>
                  <a:pt x="112" y="83"/>
                </a:cubicBezTo>
                <a:cubicBezTo>
                  <a:pt x="112" y="83"/>
                  <a:pt x="112" y="83"/>
                  <a:pt x="112" y="83"/>
                </a:cubicBezTo>
                <a:cubicBezTo>
                  <a:pt x="112" y="82"/>
                  <a:pt x="112" y="82"/>
                  <a:pt x="112" y="82"/>
                </a:cubicBezTo>
                <a:cubicBezTo>
                  <a:pt x="112" y="82"/>
                  <a:pt x="112" y="82"/>
                  <a:pt x="112" y="82"/>
                </a:cubicBezTo>
                <a:cubicBezTo>
                  <a:pt x="112" y="82"/>
                  <a:pt x="112" y="82"/>
                  <a:pt x="112" y="82"/>
                </a:cubicBezTo>
                <a:cubicBezTo>
                  <a:pt x="112" y="82"/>
                  <a:pt x="112" y="82"/>
                  <a:pt x="112" y="82"/>
                </a:cubicBezTo>
                <a:cubicBezTo>
                  <a:pt x="111" y="81"/>
                  <a:pt x="110" y="80"/>
                  <a:pt x="109" y="79"/>
                </a:cubicBezTo>
                <a:cubicBezTo>
                  <a:pt x="109" y="79"/>
                  <a:pt x="109" y="79"/>
                  <a:pt x="109" y="79"/>
                </a:cubicBezTo>
                <a:cubicBezTo>
                  <a:pt x="98" y="68"/>
                  <a:pt x="98" y="68"/>
                  <a:pt x="98" y="68"/>
                </a:cubicBezTo>
                <a:cubicBezTo>
                  <a:pt x="93" y="70"/>
                  <a:pt x="87" y="72"/>
                  <a:pt x="81" y="72"/>
                </a:cubicBezTo>
                <a:cubicBezTo>
                  <a:pt x="75" y="72"/>
                  <a:pt x="69" y="70"/>
                  <a:pt x="64" y="68"/>
                </a:cubicBezTo>
                <a:cubicBezTo>
                  <a:pt x="53" y="79"/>
                  <a:pt x="53" y="79"/>
                  <a:pt x="53" y="79"/>
                </a:cubicBezTo>
                <a:cubicBezTo>
                  <a:pt x="53" y="79"/>
                  <a:pt x="53" y="79"/>
                  <a:pt x="53" y="79"/>
                </a:cubicBezTo>
                <a:cubicBezTo>
                  <a:pt x="52" y="80"/>
                  <a:pt x="51" y="81"/>
                  <a:pt x="50" y="82"/>
                </a:cubicBezTo>
                <a:cubicBezTo>
                  <a:pt x="50" y="82"/>
                  <a:pt x="50" y="82"/>
                  <a:pt x="50" y="82"/>
                </a:cubicBezTo>
                <a:cubicBezTo>
                  <a:pt x="50" y="82"/>
                  <a:pt x="50" y="82"/>
                  <a:pt x="50" y="82"/>
                </a:cubicBezTo>
                <a:cubicBezTo>
                  <a:pt x="50" y="82"/>
                  <a:pt x="50" y="82"/>
                  <a:pt x="50" y="82"/>
                </a:cubicBezTo>
                <a:cubicBezTo>
                  <a:pt x="50" y="83"/>
                  <a:pt x="50" y="83"/>
                  <a:pt x="50" y="83"/>
                </a:cubicBezTo>
                <a:cubicBezTo>
                  <a:pt x="49" y="84"/>
                  <a:pt x="48" y="86"/>
                  <a:pt x="47" y="88"/>
                </a:cubicBezTo>
                <a:cubicBezTo>
                  <a:pt x="45" y="92"/>
                  <a:pt x="45" y="96"/>
                  <a:pt x="45" y="100"/>
                </a:cubicBezTo>
                <a:cubicBezTo>
                  <a:pt x="45" y="111"/>
                  <a:pt x="45" y="111"/>
                  <a:pt x="45" y="111"/>
                </a:cubicBezTo>
                <a:cubicBezTo>
                  <a:pt x="45" y="111"/>
                  <a:pt x="45" y="112"/>
                  <a:pt x="45" y="112"/>
                </a:cubicBezTo>
                <a:cubicBezTo>
                  <a:pt x="59" y="112"/>
                  <a:pt x="59" y="112"/>
                  <a:pt x="59" y="112"/>
                </a:cubicBezTo>
                <a:cubicBezTo>
                  <a:pt x="59" y="98"/>
                  <a:pt x="59" y="98"/>
                  <a:pt x="59" y="98"/>
                </a:cubicBezTo>
                <a:cubicBezTo>
                  <a:pt x="59" y="96"/>
                  <a:pt x="60" y="95"/>
                  <a:pt x="62" y="95"/>
                </a:cubicBezTo>
                <a:cubicBezTo>
                  <a:pt x="63" y="95"/>
                  <a:pt x="65" y="96"/>
                  <a:pt x="65" y="98"/>
                </a:cubicBezTo>
                <a:cubicBezTo>
                  <a:pt x="65" y="117"/>
                  <a:pt x="65" y="117"/>
                  <a:pt x="65" y="117"/>
                </a:cubicBezTo>
                <a:cubicBezTo>
                  <a:pt x="65" y="117"/>
                  <a:pt x="65" y="117"/>
                  <a:pt x="65" y="117"/>
                </a:cubicBezTo>
                <a:cubicBezTo>
                  <a:pt x="65" y="117"/>
                  <a:pt x="65" y="117"/>
                  <a:pt x="65" y="117"/>
                </a:cubicBezTo>
                <a:cubicBezTo>
                  <a:pt x="65" y="122"/>
                  <a:pt x="65" y="122"/>
                  <a:pt x="65" y="122"/>
                </a:cubicBezTo>
                <a:cubicBezTo>
                  <a:pt x="97" y="122"/>
                  <a:pt x="97" y="122"/>
                  <a:pt x="97" y="122"/>
                </a:cubicBezTo>
                <a:close/>
                <a:moveTo>
                  <a:pt x="81" y="61"/>
                </a:moveTo>
                <a:cubicBezTo>
                  <a:pt x="81" y="61"/>
                  <a:pt x="81" y="61"/>
                  <a:pt x="81" y="61"/>
                </a:cubicBezTo>
                <a:cubicBezTo>
                  <a:pt x="95" y="61"/>
                  <a:pt x="106" y="50"/>
                  <a:pt x="106" y="36"/>
                </a:cubicBezTo>
                <a:cubicBezTo>
                  <a:pt x="106" y="22"/>
                  <a:pt x="95" y="11"/>
                  <a:pt x="81" y="11"/>
                </a:cubicBezTo>
                <a:cubicBezTo>
                  <a:pt x="67" y="11"/>
                  <a:pt x="56" y="22"/>
                  <a:pt x="56" y="36"/>
                </a:cubicBezTo>
                <a:cubicBezTo>
                  <a:pt x="56" y="50"/>
                  <a:pt x="67" y="61"/>
                  <a:pt x="81" y="61"/>
                </a:cubicBezTo>
                <a:close/>
                <a:moveTo>
                  <a:pt x="26" y="122"/>
                </a:moveTo>
                <a:cubicBezTo>
                  <a:pt x="26" y="122"/>
                  <a:pt x="26" y="122"/>
                  <a:pt x="26" y="122"/>
                </a:cubicBezTo>
                <a:cubicBezTo>
                  <a:pt x="41" y="122"/>
                  <a:pt x="41" y="122"/>
                  <a:pt x="41" y="122"/>
                </a:cubicBezTo>
                <a:cubicBezTo>
                  <a:pt x="39" y="121"/>
                  <a:pt x="38" y="120"/>
                  <a:pt x="37" y="118"/>
                </a:cubicBezTo>
                <a:cubicBezTo>
                  <a:pt x="35" y="116"/>
                  <a:pt x="34" y="113"/>
                  <a:pt x="34" y="111"/>
                </a:cubicBezTo>
                <a:cubicBezTo>
                  <a:pt x="34" y="100"/>
                  <a:pt x="34" y="100"/>
                  <a:pt x="34" y="100"/>
                </a:cubicBezTo>
                <a:cubicBezTo>
                  <a:pt x="34" y="95"/>
                  <a:pt x="35" y="90"/>
                  <a:pt x="36" y="86"/>
                </a:cubicBezTo>
                <a:cubicBezTo>
                  <a:pt x="32" y="86"/>
                  <a:pt x="28" y="85"/>
                  <a:pt x="25" y="84"/>
                </a:cubicBezTo>
                <a:cubicBezTo>
                  <a:pt x="17" y="91"/>
                  <a:pt x="17" y="91"/>
                  <a:pt x="17" y="91"/>
                </a:cubicBezTo>
                <a:cubicBezTo>
                  <a:pt x="15" y="94"/>
                  <a:pt x="13" y="96"/>
                  <a:pt x="12" y="98"/>
                </a:cubicBezTo>
                <a:cubicBezTo>
                  <a:pt x="12" y="98"/>
                  <a:pt x="12" y="98"/>
                  <a:pt x="12" y="98"/>
                </a:cubicBezTo>
                <a:cubicBezTo>
                  <a:pt x="11" y="101"/>
                  <a:pt x="11" y="103"/>
                  <a:pt x="11" y="106"/>
                </a:cubicBezTo>
                <a:cubicBezTo>
                  <a:pt x="11" y="114"/>
                  <a:pt x="11" y="114"/>
                  <a:pt x="11" y="114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05"/>
                  <a:pt x="20" y="105"/>
                  <a:pt x="20" y="105"/>
                </a:cubicBezTo>
                <a:cubicBezTo>
                  <a:pt x="20" y="103"/>
                  <a:pt x="21" y="102"/>
                  <a:pt x="23" y="102"/>
                </a:cubicBezTo>
                <a:cubicBezTo>
                  <a:pt x="25" y="102"/>
                  <a:pt x="26" y="103"/>
                  <a:pt x="26" y="105"/>
                </a:cubicBezTo>
                <a:cubicBezTo>
                  <a:pt x="26" y="122"/>
                  <a:pt x="26" y="122"/>
                  <a:pt x="26" y="122"/>
                </a:cubicBezTo>
                <a:close/>
                <a:moveTo>
                  <a:pt x="46" y="42"/>
                </a:moveTo>
                <a:cubicBezTo>
                  <a:pt x="46" y="42"/>
                  <a:pt x="46" y="42"/>
                  <a:pt x="46" y="42"/>
                </a:cubicBezTo>
                <a:cubicBezTo>
                  <a:pt x="45" y="41"/>
                  <a:pt x="44" y="41"/>
                  <a:pt x="43" y="40"/>
                </a:cubicBezTo>
                <a:cubicBezTo>
                  <a:pt x="41" y="40"/>
                  <a:pt x="39" y="40"/>
                  <a:pt x="37" y="40"/>
                </a:cubicBezTo>
                <a:cubicBezTo>
                  <a:pt x="32" y="40"/>
                  <a:pt x="28" y="42"/>
                  <a:pt x="24" y="45"/>
                </a:cubicBezTo>
                <a:cubicBezTo>
                  <a:pt x="21" y="48"/>
                  <a:pt x="19" y="53"/>
                  <a:pt x="19" y="58"/>
                </a:cubicBezTo>
                <a:cubicBezTo>
                  <a:pt x="19" y="63"/>
                  <a:pt x="21" y="67"/>
                  <a:pt x="24" y="71"/>
                </a:cubicBezTo>
                <a:cubicBezTo>
                  <a:pt x="24" y="71"/>
                  <a:pt x="24" y="71"/>
                  <a:pt x="24" y="71"/>
                </a:cubicBezTo>
                <a:cubicBezTo>
                  <a:pt x="28" y="74"/>
                  <a:pt x="32" y="76"/>
                  <a:pt x="37" y="76"/>
                </a:cubicBezTo>
                <a:cubicBezTo>
                  <a:pt x="38" y="76"/>
                  <a:pt x="40" y="76"/>
                  <a:pt x="41" y="76"/>
                </a:cubicBezTo>
                <a:cubicBezTo>
                  <a:pt x="41" y="75"/>
                  <a:pt x="42" y="75"/>
                  <a:pt x="43" y="75"/>
                </a:cubicBezTo>
                <a:cubicBezTo>
                  <a:pt x="44" y="74"/>
                  <a:pt x="45" y="73"/>
                  <a:pt x="46" y="72"/>
                </a:cubicBezTo>
                <a:cubicBezTo>
                  <a:pt x="56" y="62"/>
                  <a:pt x="56" y="62"/>
                  <a:pt x="56" y="62"/>
                </a:cubicBezTo>
                <a:cubicBezTo>
                  <a:pt x="56" y="61"/>
                  <a:pt x="56" y="61"/>
                  <a:pt x="56" y="61"/>
                </a:cubicBezTo>
                <a:cubicBezTo>
                  <a:pt x="56" y="61"/>
                  <a:pt x="56" y="61"/>
                  <a:pt x="56" y="61"/>
                </a:cubicBezTo>
                <a:cubicBezTo>
                  <a:pt x="56" y="61"/>
                  <a:pt x="56" y="61"/>
                  <a:pt x="56" y="61"/>
                </a:cubicBezTo>
                <a:cubicBezTo>
                  <a:pt x="51" y="57"/>
                  <a:pt x="48" y="51"/>
                  <a:pt x="46" y="44"/>
                </a:cubicBezTo>
                <a:cubicBezTo>
                  <a:pt x="46" y="44"/>
                  <a:pt x="46" y="43"/>
                  <a:pt x="46" y="42"/>
                </a:cubicBezTo>
                <a:cubicBezTo>
                  <a:pt x="46" y="42"/>
                  <a:pt x="46" y="42"/>
                  <a:pt x="46" y="42"/>
                </a:cubicBezTo>
                <a:cubicBezTo>
                  <a:pt x="46" y="42"/>
                  <a:pt x="46" y="42"/>
                  <a:pt x="46" y="42"/>
                </a:cubicBezTo>
                <a:cubicBezTo>
                  <a:pt x="46" y="42"/>
                  <a:pt x="46" y="42"/>
                  <a:pt x="46" y="42"/>
                </a:cubicBezTo>
                <a:close/>
                <a:moveTo>
                  <a:pt x="136" y="122"/>
                </a:moveTo>
                <a:cubicBezTo>
                  <a:pt x="136" y="122"/>
                  <a:pt x="136" y="122"/>
                  <a:pt x="136" y="122"/>
                </a:cubicBezTo>
                <a:cubicBezTo>
                  <a:pt x="136" y="105"/>
                  <a:pt x="136" y="105"/>
                  <a:pt x="136" y="105"/>
                </a:cubicBezTo>
                <a:cubicBezTo>
                  <a:pt x="136" y="103"/>
                  <a:pt x="137" y="102"/>
                  <a:pt x="139" y="102"/>
                </a:cubicBezTo>
                <a:cubicBezTo>
                  <a:pt x="141" y="102"/>
                  <a:pt x="142" y="103"/>
                  <a:pt x="142" y="105"/>
                </a:cubicBezTo>
                <a:cubicBezTo>
                  <a:pt x="142" y="114"/>
                  <a:pt x="142" y="114"/>
                  <a:pt x="142" y="114"/>
                </a:cubicBezTo>
                <a:cubicBezTo>
                  <a:pt x="151" y="114"/>
                  <a:pt x="151" y="114"/>
                  <a:pt x="151" y="114"/>
                </a:cubicBezTo>
                <a:cubicBezTo>
                  <a:pt x="151" y="106"/>
                  <a:pt x="151" y="106"/>
                  <a:pt x="151" y="106"/>
                </a:cubicBezTo>
                <a:cubicBezTo>
                  <a:pt x="151" y="103"/>
                  <a:pt x="151" y="101"/>
                  <a:pt x="150" y="98"/>
                </a:cubicBezTo>
                <a:cubicBezTo>
                  <a:pt x="150" y="98"/>
                  <a:pt x="150" y="98"/>
                  <a:pt x="150" y="98"/>
                </a:cubicBezTo>
                <a:cubicBezTo>
                  <a:pt x="150" y="98"/>
                  <a:pt x="150" y="98"/>
                  <a:pt x="150" y="98"/>
                </a:cubicBezTo>
                <a:cubicBezTo>
                  <a:pt x="149" y="96"/>
                  <a:pt x="147" y="94"/>
                  <a:pt x="145" y="91"/>
                </a:cubicBezTo>
                <a:cubicBezTo>
                  <a:pt x="137" y="84"/>
                  <a:pt x="137" y="84"/>
                  <a:pt x="137" y="84"/>
                </a:cubicBezTo>
                <a:cubicBezTo>
                  <a:pt x="134" y="85"/>
                  <a:pt x="130" y="86"/>
                  <a:pt x="126" y="86"/>
                </a:cubicBezTo>
                <a:cubicBezTo>
                  <a:pt x="127" y="90"/>
                  <a:pt x="128" y="95"/>
                  <a:pt x="128" y="100"/>
                </a:cubicBezTo>
                <a:cubicBezTo>
                  <a:pt x="128" y="111"/>
                  <a:pt x="128" y="111"/>
                  <a:pt x="128" y="111"/>
                </a:cubicBezTo>
                <a:cubicBezTo>
                  <a:pt x="128" y="113"/>
                  <a:pt x="127" y="116"/>
                  <a:pt x="125" y="118"/>
                </a:cubicBezTo>
                <a:cubicBezTo>
                  <a:pt x="124" y="120"/>
                  <a:pt x="123" y="121"/>
                  <a:pt x="121" y="122"/>
                </a:cubicBezTo>
                <a:cubicBezTo>
                  <a:pt x="136" y="122"/>
                  <a:pt x="136" y="122"/>
                  <a:pt x="136" y="122"/>
                </a:cubicBezTo>
                <a:close/>
                <a:moveTo>
                  <a:pt x="116" y="42"/>
                </a:moveTo>
                <a:cubicBezTo>
                  <a:pt x="116" y="42"/>
                  <a:pt x="116" y="42"/>
                  <a:pt x="116" y="42"/>
                </a:cubicBezTo>
                <a:cubicBezTo>
                  <a:pt x="116" y="42"/>
                  <a:pt x="116" y="42"/>
                  <a:pt x="116" y="42"/>
                </a:cubicBezTo>
                <a:cubicBezTo>
                  <a:pt x="116" y="42"/>
                  <a:pt x="116" y="42"/>
                  <a:pt x="116" y="42"/>
                </a:cubicBezTo>
                <a:cubicBezTo>
                  <a:pt x="116" y="42"/>
                  <a:pt x="116" y="42"/>
                  <a:pt x="116" y="42"/>
                </a:cubicBezTo>
                <a:cubicBezTo>
                  <a:pt x="116" y="42"/>
                  <a:pt x="116" y="42"/>
                  <a:pt x="116" y="42"/>
                </a:cubicBezTo>
                <a:cubicBezTo>
                  <a:pt x="115" y="49"/>
                  <a:pt x="112" y="56"/>
                  <a:pt x="106" y="61"/>
                </a:cubicBezTo>
                <a:cubicBezTo>
                  <a:pt x="106" y="61"/>
                  <a:pt x="106" y="61"/>
                  <a:pt x="106" y="61"/>
                </a:cubicBezTo>
                <a:cubicBezTo>
                  <a:pt x="106" y="61"/>
                  <a:pt x="106" y="61"/>
                  <a:pt x="106" y="61"/>
                </a:cubicBezTo>
                <a:cubicBezTo>
                  <a:pt x="106" y="62"/>
                  <a:pt x="106" y="62"/>
                  <a:pt x="106" y="62"/>
                </a:cubicBezTo>
                <a:cubicBezTo>
                  <a:pt x="116" y="72"/>
                  <a:pt x="116" y="72"/>
                  <a:pt x="116" y="72"/>
                </a:cubicBezTo>
                <a:cubicBezTo>
                  <a:pt x="116" y="72"/>
                  <a:pt x="116" y="72"/>
                  <a:pt x="116" y="72"/>
                </a:cubicBezTo>
                <a:cubicBezTo>
                  <a:pt x="117" y="73"/>
                  <a:pt x="118" y="74"/>
                  <a:pt x="119" y="75"/>
                </a:cubicBezTo>
                <a:cubicBezTo>
                  <a:pt x="120" y="75"/>
                  <a:pt x="121" y="75"/>
                  <a:pt x="121" y="76"/>
                </a:cubicBezTo>
                <a:cubicBezTo>
                  <a:pt x="121" y="76"/>
                  <a:pt x="121" y="76"/>
                  <a:pt x="121" y="76"/>
                </a:cubicBezTo>
                <a:cubicBezTo>
                  <a:pt x="121" y="76"/>
                  <a:pt x="121" y="76"/>
                  <a:pt x="121" y="76"/>
                </a:cubicBezTo>
                <a:cubicBezTo>
                  <a:pt x="122" y="76"/>
                  <a:pt x="124" y="76"/>
                  <a:pt x="125" y="76"/>
                </a:cubicBezTo>
                <a:cubicBezTo>
                  <a:pt x="130" y="76"/>
                  <a:pt x="134" y="74"/>
                  <a:pt x="138" y="71"/>
                </a:cubicBezTo>
                <a:cubicBezTo>
                  <a:pt x="141" y="67"/>
                  <a:pt x="143" y="63"/>
                  <a:pt x="143" y="58"/>
                </a:cubicBezTo>
                <a:cubicBezTo>
                  <a:pt x="143" y="53"/>
                  <a:pt x="141" y="48"/>
                  <a:pt x="138" y="45"/>
                </a:cubicBezTo>
                <a:cubicBezTo>
                  <a:pt x="134" y="42"/>
                  <a:pt x="130" y="40"/>
                  <a:pt x="125" y="40"/>
                </a:cubicBezTo>
                <a:cubicBezTo>
                  <a:pt x="123" y="40"/>
                  <a:pt x="121" y="40"/>
                  <a:pt x="120" y="40"/>
                </a:cubicBezTo>
                <a:cubicBezTo>
                  <a:pt x="118" y="41"/>
                  <a:pt x="117" y="41"/>
                  <a:pt x="116" y="42"/>
                </a:cubicBezTo>
                <a:close/>
              </a:path>
            </a:pathLst>
          </a:custGeom>
          <a:solidFill>
            <a:srgbClr val="FF9999"/>
          </a:solidFill>
          <a:ln>
            <a:noFill/>
          </a:ln>
        </p:spPr>
        <p:txBody>
          <a:bodyPr/>
          <a:p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30749" name="PA_任意多边形 29"/>
          <p:cNvSpPr>
            <a:spLocks noEditPoints="1"/>
          </p:cNvSpPr>
          <p:nvPr>
            <p:custDataLst>
              <p:tags r:id="rId12"/>
            </p:custDataLst>
          </p:nvPr>
        </p:nvSpPr>
        <p:spPr bwMode="auto">
          <a:xfrm>
            <a:off x="5988051" y="5231052"/>
            <a:ext cx="260349" cy="368413"/>
          </a:xfrm>
          <a:custGeom>
            <a:avLst/>
            <a:gdLst>
              <a:gd name="T0" fmla="*/ 38 w 102"/>
              <a:gd name="T1" fmla="*/ 124 h 144"/>
              <a:gd name="T2" fmla="*/ 38 w 102"/>
              <a:gd name="T3" fmla="*/ 124 h 144"/>
              <a:gd name="T4" fmla="*/ 65 w 102"/>
              <a:gd name="T5" fmla="*/ 124 h 144"/>
              <a:gd name="T6" fmla="*/ 68 w 102"/>
              <a:gd name="T7" fmla="*/ 127 h 144"/>
              <a:gd name="T8" fmla="*/ 68 w 102"/>
              <a:gd name="T9" fmla="*/ 127 h 144"/>
              <a:gd name="T10" fmla="*/ 68 w 102"/>
              <a:gd name="T11" fmla="*/ 141 h 144"/>
              <a:gd name="T12" fmla="*/ 65 w 102"/>
              <a:gd name="T13" fmla="*/ 144 h 144"/>
              <a:gd name="T14" fmla="*/ 65 w 102"/>
              <a:gd name="T15" fmla="*/ 144 h 144"/>
              <a:gd name="T16" fmla="*/ 38 w 102"/>
              <a:gd name="T17" fmla="*/ 144 h 144"/>
              <a:gd name="T18" fmla="*/ 34 w 102"/>
              <a:gd name="T19" fmla="*/ 141 h 144"/>
              <a:gd name="T20" fmla="*/ 34 w 102"/>
              <a:gd name="T21" fmla="*/ 141 h 144"/>
              <a:gd name="T22" fmla="*/ 34 w 102"/>
              <a:gd name="T23" fmla="*/ 127 h 144"/>
              <a:gd name="T24" fmla="*/ 38 w 102"/>
              <a:gd name="T25" fmla="*/ 124 h 144"/>
              <a:gd name="T26" fmla="*/ 51 w 102"/>
              <a:gd name="T27" fmla="*/ 0 h 144"/>
              <a:gd name="T28" fmla="*/ 51 w 102"/>
              <a:gd name="T29" fmla="*/ 0 h 144"/>
              <a:gd name="T30" fmla="*/ 87 w 102"/>
              <a:gd name="T31" fmla="*/ 15 h 144"/>
              <a:gd name="T32" fmla="*/ 87 w 102"/>
              <a:gd name="T33" fmla="*/ 15 h 144"/>
              <a:gd name="T34" fmla="*/ 87 w 102"/>
              <a:gd name="T35" fmla="*/ 15 h 144"/>
              <a:gd name="T36" fmla="*/ 102 w 102"/>
              <a:gd name="T37" fmla="*/ 51 h 144"/>
              <a:gd name="T38" fmla="*/ 98 w 102"/>
              <a:gd name="T39" fmla="*/ 72 h 144"/>
              <a:gd name="T40" fmla="*/ 86 w 102"/>
              <a:gd name="T41" fmla="*/ 89 h 144"/>
              <a:gd name="T42" fmla="*/ 81 w 102"/>
              <a:gd name="T43" fmla="*/ 94 h 144"/>
              <a:gd name="T44" fmla="*/ 68 w 102"/>
              <a:gd name="T45" fmla="*/ 114 h 144"/>
              <a:gd name="T46" fmla="*/ 62 w 102"/>
              <a:gd name="T47" fmla="*/ 119 h 144"/>
              <a:gd name="T48" fmla="*/ 41 w 102"/>
              <a:gd name="T49" fmla="*/ 119 h 144"/>
              <a:gd name="T50" fmla="*/ 35 w 102"/>
              <a:gd name="T51" fmla="*/ 114 h 144"/>
              <a:gd name="T52" fmla="*/ 22 w 102"/>
              <a:gd name="T53" fmla="*/ 94 h 144"/>
              <a:gd name="T54" fmla="*/ 17 w 102"/>
              <a:gd name="T55" fmla="*/ 89 h 144"/>
              <a:gd name="T56" fmla="*/ 17 w 102"/>
              <a:gd name="T57" fmla="*/ 89 h 144"/>
              <a:gd name="T58" fmla="*/ 5 w 102"/>
              <a:gd name="T59" fmla="*/ 72 h 144"/>
              <a:gd name="T60" fmla="*/ 0 w 102"/>
              <a:gd name="T61" fmla="*/ 51 h 144"/>
              <a:gd name="T62" fmla="*/ 15 w 102"/>
              <a:gd name="T63" fmla="*/ 15 h 144"/>
              <a:gd name="T64" fmla="*/ 16 w 102"/>
              <a:gd name="T65" fmla="*/ 14 h 144"/>
              <a:gd name="T66" fmla="*/ 51 w 102"/>
              <a:gd name="T67" fmla="*/ 0 h 144"/>
              <a:gd name="T68" fmla="*/ 80 w 102"/>
              <a:gd name="T69" fmla="*/ 23 h 144"/>
              <a:gd name="T70" fmla="*/ 80 w 102"/>
              <a:gd name="T71" fmla="*/ 23 h 144"/>
              <a:gd name="T72" fmla="*/ 51 w 102"/>
              <a:gd name="T73" fmla="*/ 11 h 144"/>
              <a:gd name="T74" fmla="*/ 23 w 102"/>
              <a:gd name="T75" fmla="*/ 22 h 144"/>
              <a:gd name="T76" fmla="*/ 23 w 102"/>
              <a:gd name="T77" fmla="*/ 23 h 144"/>
              <a:gd name="T78" fmla="*/ 11 w 102"/>
              <a:gd name="T79" fmla="*/ 51 h 144"/>
              <a:gd name="T80" fmla="*/ 15 w 102"/>
              <a:gd name="T81" fmla="*/ 67 h 144"/>
              <a:gd name="T82" fmla="*/ 24 w 102"/>
              <a:gd name="T83" fmla="*/ 80 h 144"/>
              <a:gd name="T84" fmla="*/ 25 w 102"/>
              <a:gd name="T85" fmla="*/ 81 h 144"/>
              <a:gd name="T86" fmla="*/ 30 w 102"/>
              <a:gd name="T87" fmla="*/ 86 h 144"/>
              <a:gd name="T88" fmla="*/ 45 w 102"/>
              <a:gd name="T89" fmla="*/ 108 h 144"/>
              <a:gd name="T90" fmla="*/ 57 w 102"/>
              <a:gd name="T91" fmla="*/ 108 h 144"/>
              <a:gd name="T92" fmla="*/ 73 w 102"/>
              <a:gd name="T93" fmla="*/ 86 h 144"/>
              <a:gd name="T94" fmla="*/ 78 w 102"/>
              <a:gd name="T95" fmla="*/ 81 h 144"/>
              <a:gd name="T96" fmla="*/ 78 w 102"/>
              <a:gd name="T97" fmla="*/ 80 h 144"/>
              <a:gd name="T98" fmla="*/ 88 w 102"/>
              <a:gd name="T99" fmla="*/ 67 h 144"/>
              <a:gd name="T100" fmla="*/ 91 w 102"/>
              <a:gd name="T101" fmla="*/ 51 h 144"/>
              <a:gd name="T102" fmla="*/ 80 w 102"/>
              <a:gd name="T103" fmla="*/ 23 h 144"/>
              <a:gd name="T104" fmla="*/ 62 w 102"/>
              <a:gd name="T105" fmla="*/ 131 h 144"/>
              <a:gd name="T106" fmla="*/ 62 w 102"/>
              <a:gd name="T107" fmla="*/ 131 h 144"/>
              <a:gd name="T108" fmla="*/ 41 w 102"/>
              <a:gd name="T109" fmla="*/ 131 h 144"/>
              <a:gd name="T110" fmla="*/ 41 w 102"/>
              <a:gd name="T111" fmla="*/ 138 h 144"/>
              <a:gd name="T112" fmla="*/ 62 w 102"/>
              <a:gd name="T113" fmla="*/ 138 h 144"/>
              <a:gd name="T114" fmla="*/ 62 w 102"/>
              <a:gd name="T115" fmla="*/ 131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02" h="144">
                <a:moveTo>
                  <a:pt x="38" y="124"/>
                </a:moveTo>
                <a:cubicBezTo>
                  <a:pt x="38" y="124"/>
                  <a:pt x="38" y="124"/>
                  <a:pt x="38" y="124"/>
                </a:cubicBezTo>
                <a:cubicBezTo>
                  <a:pt x="65" y="124"/>
                  <a:pt x="65" y="124"/>
                  <a:pt x="65" y="124"/>
                </a:cubicBezTo>
                <a:cubicBezTo>
                  <a:pt x="67" y="124"/>
                  <a:pt x="68" y="125"/>
                  <a:pt x="68" y="127"/>
                </a:cubicBezTo>
                <a:cubicBezTo>
                  <a:pt x="68" y="127"/>
                  <a:pt x="68" y="127"/>
                  <a:pt x="68" y="127"/>
                </a:cubicBezTo>
                <a:cubicBezTo>
                  <a:pt x="68" y="141"/>
                  <a:pt x="68" y="141"/>
                  <a:pt x="68" y="141"/>
                </a:cubicBezTo>
                <a:cubicBezTo>
                  <a:pt x="68" y="143"/>
                  <a:pt x="67" y="144"/>
                  <a:pt x="65" y="144"/>
                </a:cubicBezTo>
                <a:cubicBezTo>
                  <a:pt x="65" y="144"/>
                  <a:pt x="65" y="144"/>
                  <a:pt x="65" y="144"/>
                </a:cubicBezTo>
                <a:cubicBezTo>
                  <a:pt x="38" y="144"/>
                  <a:pt x="38" y="144"/>
                  <a:pt x="38" y="144"/>
                </a:cubicBezTo>
                <a:cubicBezTo>
                  <a:pt x="36" y="144"/>
                  <a:pt x="34" y="143"/>
                  <a:pt x="34" y="141"/>
                </a:cubicBezTo>
                <a:cubicBezTo>
                  <a:pt x="34" y="141"/>
                  <a:pt x="34" y="141"/>
                  <a:pt x="34" y="141"/>
                </a:cubicBezTo>
                <a:cubicBezTo>
                  <a:pt x="34" y="127"/>
                  <a:pt x="34" y="127"/>
                  <a:pt x="34" y="127"/>
                </a:cubicBezTo>
                <a:cubicBezTo>
                  <a:pt x="34" y="125"/>
                  <a:pt x="36" y="124"/>
                  <a:pt x="38" y="124"/>
                </a:cubicBezTo>
                <a:close/>
                <a:moveTo>
                  <a:pt x="51" y="0"/>
                </a:moveTo>
                <a:cubicBezTo>
                  <a:pt x="51" y="0"/>
                  <a:pt x="51" y="0"/>
                  <a:pt x="51" y="0"/>
                </a:cubicBezTo>
                <a:cubicBezTo>
                  <a:pt x="65" y="0"/>
                  <a:pt x="78" y="5"/>
                  <a:pt x="87" y="15"/>
                </a:cubicBezTo>
                <a:cubicBezTo>
                  <a:pt x="87" y="15"/>
                  <a:pt x="87" y="15"/>
                  <a:pt x="87" y="15"/>
                </a:cubicBezTo>
                <a:cubicBezTo>
                  <a:pt x="87" y="15"/>
                  <a:pt x="87" y="15"/>
                  <a:pt x="87" y="15"/>
                </a:cubicBezTo>
                <a:cubicBezTo>
                  <a:pt x="97" y="24"/>
                  <a:pt x="102" y="37"/>
                  <a:pt x="102" y="51"/>
                </a:cubicBezTo>
                <a:cubicBezTo>
                  <a:pt x="102" y="58"/>
                  <a:pt x="101" y="65"/>
                  <a:pt x="98" y="72"/>
                </a:cubicBezTo>
                <a:cubicBezTo>
                  <a:pt x="95" y="78"/>
                  <a:pt x="91" y="84"/>
                  <a:pt x="86" y="89"/>
                </a:cubicBezTo>
                <a:cubicBezTo>
                  <a:pt x="85" y="90"/>
                  <a:pt x="82" y="92"/>
                  <a:pt x="81" y="94"/>
                </a:cubicBezTo>
                <a:cubicBezTo>
                  <a:pt x="73" y="101"/>
                  <a:pt x="69" y="105"/>
                  <a:pt x="68" y="114"/>
                </a:cubicBezTo>
                <a:cubicBezTo>
                  <a:pt x="67" y="117"/>
                  <a:pt x="65" y="119"/>
                  <a:pt x="62" y="119"/>
                </a:cubicBezTo>
                <a:cubicBezTo>
                  <a:pt x="41" y="119"/>
                  <a:pt x="41" y="119"/>
                  <a:pt x="41" y="119"/>
                </a:cubicBezTo>
                <a:cubicBezTo>
                  <a:pt x="38" y="119"/>
                  <a:pt x="35" y="117"/>
                  <a:pt x="35" y="114"/>
                </a:cubicBezTo>
                <a:cubicBezTo>
                  <a:pt x="34" y="105"/>
                  <a:pt x="30" y="101"/>
                  <a:pt x="22" y="94"/>
                </a:cubicBezTo>
                <a:cubicBezTo>
                  <a:pt x="20" y="92"/>
                  <a:pt x="18" y="90"/>
                  <a:pt x="17" y="89"/>
                </a:cubicBezTo>
                <a:cubicBezTo>
                  <a:pt x="17" y="89"/>
                  <a:pt x="17" y="89"/>
                  <a:pt x="17" y="89"/>
                </a:cubicBezTo>
                <a:cubicBezTo>
                  <a:pt x="12" y="84"/>
                  <a:pt x="7" y="78"/>
                  <a:pt x="5" y="72"/>
                </a:cubicBezTo>
                <a:cubicBezTo>
                  <a:pt x="2" y="65"/>
                  <a:pt x="0" y="58"/>
                  <a:pt x="0" y="51"/>
                </a:cubicBezTo>
                <a:cubicBezTo>
                  <a:pt x="0" y="37"/>
                  <a:pt x="6" y="24"/>
                  <a:pt x="15" y="15"/>
                </a:cubicBezTo>
                <a:cubicBezTo>
                  <a:pt x="16" y="14"/>
                  <a:pt x="16" y="14"/>
                  <a:pt x="16" y="14"/>
                </a:cubicBezTo>
                <a:cubicBezTo>
                  <a:pt x="25" y="5"/>
                  <a:pt x="37" y="0"/>
                  <a:pt x="51" y="0"/>
                </a:cubicBezTo>
                <a:close/>
                <a:moveTo>
                  <a:pt x="80" y="23"/>
                </a:moveTo>
                <a:cubicBezTo>
                  <a:pt x="80" y="23"/>
                  <a:pt x="80" y="23"/>
                  <a:pt x="80" y="23"/>
                </a:cubicBezTo>
                <a:cubicBezTo>
                  <a:pt x="72" y="15"/>
                  <a:pt x="62" y="11"/>
                  <a:pt x="51" y="11"/>
                </a:cubicBezTo>
                <a:cubicBezTo>
                  <a:pt x="40" y="11"/>
                  <a:pt x="31" y="15"/>
                  <a:pt x="23" y="22"/>
                </a:cubicBezTo>
                <a:cubicBezTo>
                  <a:pt x="23" y="23"/>
                  <a:pt x="23" y="23"/>
                  <a:pt x="23" y="23"/>
                </a:cubicBezTo>
                <a:cubicBezTo>
                  <a:pt x="16" y="30"/>
                  <a:pt x="11" y="40"/>
                  <a:pt x="11" y="51"/>
                </a:cubicBezTo>
                <a:cubicBezTo>
                  <a:pt x="11" y="57"/>
                  <a:pt x="13" y="62"/>
                  <a:pt x="15" y="67"/>
                </a:cubicBezTo>
                <a:cubicBezTo>
                  <a:pt x="17" y="72"/>
                  <a:pt x="20" y="77"/>
                  <a:pt x="24" y="80"/>
                </a:cubicBezTo>
                <a:cubicBezTo>
                  <a:pt x="25" y="81"/>
                  <a:pt x="25" y="81"/>
                  <a:pt x="25" y="81"/>
                </a:cubicBezTo>
                <a:cubicBezTo>
                  <a:pt x="27" y="83"/>
                  <a:pt x="29" y="84"/>
                  <a:pt x="30" y="86"/>
                </a:cubicBezTo>
                <a:cubicBezTo>
                  <a:pt x="38" y="93"/>
                  <a:pt x="43" y="98"/>
                  <a:pt x="45" y="108"/>
                </a:cubicBezTo>
                <a:cubicBezTo>
                  <a:pt x="57" y="108"/>
                  <a:pt x="57" y="108"/>
                  <a:pt x="57" y="108"/>
                </a:cubicBezTo>
                <a:cubicBezTo>
                  <a:pt x="60" y="98"/>
                  <a:pt x="65" y="93"/>
                  <a:pt x="73" y="86"/>
                </a:cubicBezTo>
                <a:cubicBezTo>
                  <a:pt x="74" y="84"/>
                  <a:pt x="75" y="83"/>
                  <a:pt x="78" y="81"/>
                </a:cubicBezTo>
                <a:cubicBezTo>
                  <a:pt x="78" y="80"/>
                  <a:pt x="78" y="80"/>
                  <a:pt x="78" y="80"/>
                </a:cubicBezTo>
                <a:cubicBezTo>
                  <a:pt x="82" y="77"/>
                  <a:pt x="85" y="72"/>
                  <a:pt x="88" y="67"/>
                </a:cubicBezTo>
                <a:cubicBezTo>
                  <a:pt x="90" y="62"/>
                  <a:pt x="91" y="57"/>
                  <a:pt x="91" y="51"/>
                </a:cubicBezTo>
                <a:cubicBezTo>
                  <a:pt x="91" y="40"/>
                  <a:pt x="87" y="30"/>
                  <a:pt x="80" y="23"/>
                </a:cubicBezTo>
                <a:close/>
                <a:moveTo>
                  <a:pt x="62" y="131"/>
                </a:moveTo>
                <a:cubicBezTo>
                  <a:pt x="62" y="131"/>
                  <a:pt x="62" y="131"/>
                  <a:pt x="62" y="131"/>
                </a:cubicBezTo>
                <a:cubicBezTo>
                  <a:pt x="41" y="131"/>
                  <a:pt x="41" y="131"/>
                  <a:pt x="41" y="131"/>
                </a:cubicBezTo>
                <a:cubicBezTo>
                  <a:pt x="41" y="138"/>
                  <a:pt x="41" y="138"/>
                  <a:pt x="41" y="138"/>
                </a:cubicBezTo>
                <a:cubicBezTo>
                  <a:pt x="62" y="138"/>
                  <a:pt x="62" y="138"/>
                  <a:pt x="62" y="138"/>
                </a:cubicBezTo>
                <a:cubicBezTo>
                  <a:pt x="62" y="131"/>
                  <a:pt x="62" y="131"/>
                  <a:pt x="62" y="13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p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30750" name="PA_Line 30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 flipH="1">
            <a:off x="4631268" y="2431955"/>
            <a:ext cx="1013884" cy="0"/>
          </a:xfrm>
          <a:prstGeom prst="line">
            <a:avLst/>
          </a:prstGeom>
          <a:noFill/>
          <a:ln w="6350" cmpd="sng">
            <a:solidFill>
              <a:srgbClr val="FF9999"/>
            </a:solidFill>
            <a:prstDash val="solid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p>
            <a:endParaRPr lang="zh-CN" altLang="en-US" sz="2400"/>
          </a:p>
        </p:txBody>
      </p:sp>
      <p:sp>
        <p:nvSpPr>
          <p:cNvPr id="30751" name="PA_Line 31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4631267" y="4415883"/>
            <a:ext cx="0" cy="999375"/>
          </a:xfrm>
          <a:prstGeom prst="line">
            <a:avLst/>
          </a:prstGeom>
          <a:noFill/>
          <a:ln w="6350" cmpd="sng">
            <a:solidFill>
              <a:schemeClr val="bg1">
                <a:lumMod val="50000"/>
              </a:schemeClr>
            </a:solidFill>
            <a:prstDash val="solid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p>
            <a:endParaRPr lang="zh-CN" altLang="en-US" sz="2400"/>
          </a:p>
        </p:txBody>
      </p:sp>
      <p:sp>
        <p:nvSpPr>
          <p:cNvPr id="30752" name="PA_Line 32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6551085" y="5415257"/>
            <a:ext cx="960967" cy="0"/>
          </a:xfrm>
          <a:prstGeom prst="line">
            <a:avLst/>
          </a:prstGeom>
          <a:noFill/>
          <a:ln w="6350" cmpd="sng">
            <a:solidFill>
              <a:srgbClr val="FF9999"/>
            </a:solidFill>
            <a:prstDash val="solid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p>
            <a:endParaRPr lang="zh-CN" altLang="en-US" sz="2400"/>
          </a:p>
        </p:txBody>
      </p:sp>
      <p:sp>
        <p:nvSpPr>
          <p:cNvPr id="30753" name="PA_Line 33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 flipV="1">
            <a:off x="7512051" y="2431955"/>
            <a:ext cx="0" cy="1052308"/>
          </a:xfrm>
          <a:prstGeom prst="line">
            <a:avLst/>
          </a:prstGeom>
          <a:noFill/>
          <a:ln w="6350" cmpd="sng">
            <a:solidFill>
              <a:schemeClr val="bg1">
                <a:lumMod val="50000"/>
              </a:schemeClr>
            </a:solidFill>
            <a:prstDash val="solid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p>
            <a:endParaRPr lang="zh-CN" altLang="en-US" sz="2400"/>
          </a:p>
        </p:txBody>
      </p:sp>
      <p:grpSp>
        <p:nvGrpSpPr>
          <p:cNvPr id="14" name="组合 13"/>
          <p:cNvGrpSpPr/>
          <p:nvPr/>
        </p:nvGrpSpPr>
        <p:grpSpPr>
          <a:xfrm>
            <a:off x="1229360" y="2221230"/>
            <a:ext cx="3032125" cy="709295"/>
            <a:chOff x="1891" y="2672"/>
            <a:chExt cx="4775" cy="1117"/>
          </a:xfrm>
        </p:grpSpPr>
        <p:sp>
          <p:nvSpPr>
            <p:cNvPr id="15" name="文本框 14"/>
            <p:cNvSpPr txBox="1"/>
            <p:nvPr/>
          </p:nvSpPr>
          <p:spPr>
            <a:xfrm rot="19800000">
              <a:off x="1891" y="3239"/>
              <a:ext cx="4775" cy="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>
                <a:lnSpc>
                  <a:spcPct val="120000"/>
                </a:lnSpc>
              </a:pPr>
              <a:endParaRPr lang="zh-CN" altLang="en-US" sz="1400" dirty="0">
                <a:solidFill>
                  <a:schemeClr val="tx1"/>
                </a:solidFill>
                <a:latin typeface="方正苏新诗柳楷简体" panose="02000000000000000000" charset="-122"/>
                <a:ea typeface="方正苏新诗柳楷简体" panose="02000000000000000000" charset="-122"/>
                <a:cs typeface="华文黑体" charset="-122"/>
                <a:sym typeface="微软雅黑 Light" panose="020B0502040204020203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865" y="2672"/>
              <a:ext cx="267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zh-CN" altLang="en-US">
                  <a:solidFill>
                    <a:srgbClr val="FF5F5F"/>
                  </a:solidFill>
                  <a:latin typeface="方正苏新诗柳楷简体" panose="02000000000000000000" charset="-122"/>
                  <a:ea typeface="方正苏新诗柳楷简体" panose="02000000000000000000" charset="-122"/>
                  <a:sym typeface="+mn-ea"/>
                </a:rPr>
                <a:t>应该是路由冲突</a:t>
              </a:r>
              <a:endParaRPr lang="zh-CN" altLang="en-US">
                <a:solidFill>
                  <a:srgbClr val="FF5F5F"/>
                </a:solidFill>
                <a:latin typeface="方正苏新诗柳楷简体" panose="02000000000000000000" charset="-122"/>
                <a:ea typeface="方正苏新诗柳楷简体" panose="02000000000000000000" charset="-122"/>
                <a:sym typeface="+mn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229360" y="4550410"/>
            <a:ext cx="3032125" cy="709295"/>
            <a:chOff x="1891" y="2672"/>
            <a:chExt cx="4775" cy="1117"/>
          </a:xfrm>
        </p:grpSpPr>
        <p:sp>
          <p:nvSpPr>
            <p:cNvPr id="3" name="文本框 2"/>
            <p:cNvSpPr txBox="1"/>
            <p:nvPr/>
          </p:nvSpPr>
          <p:spPr>
            <a:xfrm>
              <a:off x="1891" y="3239"/>
              <a:ext cx="4775" cy="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>
                <a:lnSpc>
                  <a:spcPct val="120000"/>
                </a:lnSpc>
              </a:pPr>
              <a:endParaRPr lang="zh-CN" altLang="en-US" sz="1400" dirty="0">
                <a:solidFill>
                  <a:schemeClr val="tx1"/>
                </a:solidFill>
                <a:latin typeface="方正苏新诗柳楷简体" panose="02000000000000000000" charset="-122"/>
                <a:ea typeface="方正苏新诗柳楷简体" panose="02000000000000000000" charset="-122"/>
                <a:cs typeface="华文黑体" charset="-122"/>
                <a:sym typeface="微软雅黑 Light" panose="020B0502040204020203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865" y="2672"/>
              <a:ext cx="267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endParaRPr lang="zh-CN" altLang="en-US">
                <a:solidFill>
                  <a:schemeClr val="tx1"/>
                </a:solidFill>
                <a:latin typeface="方正苏新诗柳楷简体" panose="02000000000000000000" charset="-122"/>
                <a:ea typeface="方正苏新诗柳楷简体" panose="02000000000000000000" charset="-122"/>
                <a:sym typeface="+mn-ea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7920990" y="1767840"/>
            <a:ext cx="3032125" cy="756920"/>
            <a:chOff x="12472" y="6685"/>
            <a:chExt cx="4775" cy="1192"/>
          </a:xfrm>
        </p:grpSpPr>
        <p:sp>
          <p:nvSpPr>
            <p:cNvPr id="21" name="文本框 20"/>
            <p:cNvSpPr txBox="1"/>
            <p:nvPr/>
          </p:nvSpPr>
          <p:spPr>
            <a:xfrm>
              <a:off x="12472" y="7327"/>
              <a:ext cx="4775" cy="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lnSpc>
                  <a:spcPct val="120000"/>
                </a:lnSpc>
              </a:pPr>
              <a:endParaRPr lang="zh-CN" altLang="en-US" sz="1400" dirty="0">
                <a:solidFill>
                  <a:schemeClr val="tx1"/>
                </a:solidFill>
                <a:latin typeface="方正苏新诗柳楷简体" panose="02000000000000000000" charset="-122"/>
                <a:ea typeface="方正苏新诗柳楷简体" panose="02000000000000000000" charset="-122"/>
                <a:cs typeface="华文黑体" charset="-122"/>
                <a:sym typeface="微软雅黑 Light" panose="020B0502040204020203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2472" y="6685"/>
              <a:ext cx="267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>
                  <a:solidFill>
                    <a:schemeClr val="tx1"/>
                  </a:solidFill>
                  <a:latin typeface="方正苏新诗柳楷简体" panose="02000000000000000000" charset="-122"/>
                  <a:ea typeface="方正苏新诗柳楷简体" panose="02000000000000000000" charset="-122"/>
                  <a:sym typeface="+mn-ea"/>
                </a:rPr>
                <a:t>for</a:t>
              </a:r>
              <a:r>
                <a:rPr lang="zh-CN" altLang="en-US">
                  <a:solidFill>
                    <a:schemeClr val="tx1"/>
                  </a:solidFill>
                  <a:latin typeface="方正苏新诗柳楷简体" panose="02000000000000000000" charset="-122"/>
                  <a:ea typeface="方正苏新诗柳楷简体" panose="02000000000000000000" charset="-122"/>
                  <a:sym typeface="+mn-ea"/>
                </a:rPr>
                <a:t>循环</a:t>
              </a:r>
              <a:endParaRPr lang="zh-CN" altLang="en-US">
                <a:solidFill>
                  <a:schemeClr val="tx1"/>
                </a:solidFill>
                <a:latin typeface="方正苏新诗柳楷简体" panose="02000000000000000000" charset="-122"/>
                <a:ea typeface="方正苏新诗柳楷简体" panose="02000000000000000000" charset="-122"/>
                <a:sym typeface="+mn-ea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920990" y="4550410"/>
            <a:ext cx="3032125" cy="756920"/>
            <a:chOff x="12472" y="6685"/>
            <a:chExt cx="4775" cy="1192"/>
          </a:xfrm>
        </p:grpSpPr>
        <p:sp>
          <p:nvSpPr>
            <p:cNvPr id="7" name="文本框 6"/>
            <p:cNvSpPr txBox="1"/>
            <p:nvPr/>
          </p:nvSpPr>
          <p:spPr>
            <a:xfrm>
              <a:off x="12472" y="7327"/>
              <a:ext cx="4775" cy="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lnSpc>
                  <a:spcPct val="120000"/>
                </a:lnSpc>
              </a:pPr>
              <a:endParaRPr lang="zh-CN" altLang="en-US" sz="1400" dirty="0">
                <a:solidFill>
                  <a:schemeClr val="tx1"/>
                </a:solidFill>
                <a:latin typeface="方正苏新诗柳楷简体" panose="02000000000000000000" charset="-122"/>
                <a:ea typeface="方正苏新诗柳楷简体" panose="02000000000000000000" charset="-122"/>
                <a:cs typeface="华文黑体" charset="-122"/>
                <a:sym typeface="微软雅黑 Light" panose="020B0502040204020203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2472" y="6685"/>
              <a:ext cx="267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>
                  <a:solidFill>
                    <a:srgbClr val="FF7777"/>
                  </a:solidFill>
                  <a:latin typeface="方正苏新诗柳楷简体" panose="02000000000000000000" charset="-122"/>
                  <a:ea typeface="方正苏新诗柳楷简体" panose="02000000000000000000" charset="-122"/>
                  <a:sym typeface="+mn-ea"/>
                </a:rPr>
                <a:t>文件上传</a:t>
              </a:r>
              <a:endParaRPr lang="zh-CN" altLang="en-US">
                <a:solidFill>
                  <a:srgbClr val="FF7777"/>
                </a:solidFill>
                <a:latin typeface="方正苏新诗柳楷简体" panose="02000000000000000000" charset="-122"/>
                <a:ea typeface="方正苏新诗柳楷简体" panose="02000000000000000000" charset="-122"/>
                <a:sym typeface="+mn-ea"/>
              </a:endParaRPr>
            </a:p>
            <a:p>
              <a:pPr algn="l"/>
              <a:endParaRPr lang="zh-CN" altLang="en-US">
                <a:solidFill>
                  <a:srgbClr val="FF7777"/>
                </a:solidFill>
                <a:latin typeface="方正苏新诗柳楷简体" panose="02000000000000000000" charset="-122"/>
                <a:ea typeface="方正苏新诗柳楷简体" panose="02000000000000000000" charset="-122"/>
                <a:sym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A" val="v3.0.0"/>
</p:tagLst>
</file>

<file path=ppt/tags/tag10.xml><?xml version="1.0" encoding="utf-8"?>
<p:tagLst xmlns:p="http://schemas.openxmlformats.org/presentationml/2006/main">
  <p:tag name="PA" val="v3.0.0"/>
</p:tagLst>
</file>

<file path=ppt/tags/tag11.xml><?xml version="1.0" encoding="utf-8"?>
<p:tagLst xmlns:p="http://schemas.openxmlformats.org/presentationml/2006/main">
  <p:tag name="PA" val="v3.0.0"/>
</p:tagLst>
</file>

<file path=ppt/tags/tag12.xml><?xml version="1.0" encoding="utf-8"?>
<p:tagLst xmlns:p="http://schemas.openxmlformats.org/presentationml/2006/main">
  <p:tag name="PA" val="v3.0.0"/>
</p:tagLst>
</file>

<file path=ppt/tags/tag13.xml><?xml version="1.0" encoding="utf-8"?>
<p:tagLst xmlns:p="http://schemas.openxmlformats.org/presentationml/2006/main">
  <p:tag name="PA" val="v3.0.0"/>
</p:tagLst>
</file>

<file path=ppt/tags/tag2.xml><?xml version="1.0" encoding="utf-8"?>
<p:tagLst xmlns:p="http://schemas.openxmlformats.org/presentationml/2006/main">
  <p:tag name="PA" val="v3.0.0"/>
</p:tagLst>
</file>

<file path=ppt/tags/tag3.xml><?xml version="1.0" encoding="utf-8"?>
<p:tagLst xmlns:p="http://schemas.openxmlformats.org/presentationml/2006/main">
  <p:tag name="PA" val="v3.0.0"/>
</p:tagLst>
</file>

<file path=ppt/tags/tag4.xml><?xml version="1.0" encoding="utf-8"?>
<p:tagLst xmlns:p="http://schemas.openxmlformats.org/presentationml/2006/main">
  <p:tag name="PA" val="v3.0.0"/>
</p:tagLst>
</file>

<file path=ppt/tags/tag5.xml><?xml version="1.0" encoding="utf-8"?>
<p:tagLst xmlns:p="http://schemas.openxmlformats.org/presentationml/2006/main">
  <p:tag name="PA" val="v3.0.0"/>
</p:tagLst>
</file>

<file path=ppt/tags/tag6.xml><?xml version="1.0" encoding="utf-8"?>
<p:tagLst xmlns:p="http://schemas.openxmlformats.org/presentationml/2006/main">
  <p:tag name="PA" val="v3.0.0"/>
</p:tagLst>
</file>

<file path=ppt/tags/tag7.xml><?xml version="1.0" encoding="utf-8"?>
<p:tagLst xmlns:p="http://schemas.openxmlformats.org/presentationml/2006/main">
  <p:tag name="PA" val="v3.0.0"/>
</p:tagLst>
</file>

<file path=ppt/tags/tag8.xml><?xml version="1.0" encoding="utf-8"?>
<p:tagLst xmlns:p="http://schemas.openxmlformats.org/presentationml/2006/main">
  <p:tag name="PA" val="v3.0.0"/>
</p:tagLst>
</file>

<file path=ppt/tags/tag9.xml><?xml version="1.0" encoding="utf-8"?>
<p:tagLst xmlns:p="http://schemas.openxmlformats.org/presentationml/2006/main">
  <p:tag name="PA" val="v3.0.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WPS 演示</Application>
  <PresentationFormat>宽屏</PresentationFormat>
  <Paragraphs>17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5" baseType="lpstr">
      <vt:lpstr>Arial</vt:lpstr>
      <vt:lpstr>宋体</vt:lpstr>
      <vt:lpstr>Wingdings</vt:lpstr>
      <vt:lpstr>新蒂文征明简繁</vt:lpstr>
      <vt:lpstr>方正苏新诗柳楷简体</vt:lpstr>
      <vt:lpstr>华文黑体</vt:lpstr>
      <vt:lpstr>微软雅黑 Light</vt:lpstr>
      <vt:lpstr>微软雅黑</vt:lpstr>
      <vt:lpstr>Arial Unicode MS</vt:lpstr>
      <vt:lpstr>Calibri Light</vt:lpstr>
      <vt:lpstr>Calibri</vt:lpstr>
      <vt:lpstr>黑体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qzuser</cp:lastModifiedBy>
  <cp:revision>45</cp:revision>
  <dcterms:created xsi:type="dcterms:W3CDTF">2017-04-02T02:33:00Z</dcterms:created>
  <dcterms:modified xsi:type="dcterms:W3CDTF">2018-09-14T00:26:46Z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2052-10.1.0.7359</vt:lpwstr>
  </property>
</Properties>
</file>