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300" r:id="rId3"/>
  </p:sldIdLst>
  <p:sldSz cx="12192000" cy="6858000"/>
  <p:notesSz cx="7103745" cy="10234295"/>
  <p:embeddedFontLst>
    <p:embeddedFont>
      <p:font typeface="新蒂文征明简繁" panose="03000600000000000000" charset="-122"/>
      <p:regular r:id="rId7"/>
    </p:embeddedFont>
    <p:embeddedFont>
      <p:font typeface="Calibri" panose="020F0502020204030204" charset="0"/>
      <p:regular r:id="rId8"/>
      <p:bold r:id="rId9"/>
      <p:italic r:id="rId10"/>
      <p:boldItalic r:id="rId11"/>
    </p:embeddedFont>
    <p:embeddedFont>
      <p:font typeface="Calibri Light" panose="020F0302020204030204" charset="0"/>
      <p:regular r:id="rId12"/>
      <p:italic r:id="rId1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777"/>
    <a:srgbClr val="FF9999"/>
    <a:srgbClr val="A6A6A6"/>
    <a:srgbClr val="FF5F5F"/>
    <a:srgbClr val="947B62"/>
    <a:srgbClr val="BA7355"/>
    <a:srgbClr val="B6A491"/>
    <a:srgbClr val="D1AA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3.fntdata"/><Relationship Id="rId8" Type="http://schemas.openxmlformats.org/officeDocument/2006/relationships/font" Target="fonts/font2.fntdata"/><Relationship Id="rId7" Type="http://schemas.openxmlformats.org/officeDocument/2006/relationships/font" Target="fonts/font1.fntdata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font" Target="fonts/font7.fntdata"/><Relationship Id="rId12" Type="http://schemas.openxmlformats.org/officeDocument/2006/relationships/font" Target="fonts/font6.fntdata"/><Relationship Id="rId11" Type="http://schemas.openxmlformats.org/officeDocument/2006/relationships/font" Target="fonts/font5.fntdata"/><Relationship Id="rId10" Type="http://schemas.openxmlformats.org/officeDocument/2006/relationships/font" Target="fonts/font4.fntdata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未标题-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522720" y="811530"/>
            <a:ext cx="5698490" cy="54425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grayscl/>
            <a:lum bright="-6000"/>
          </a:blip>
          <a:srcRect/>
          <a:stretch>
            <a:fillRect/>
          </a:stretch>
        </p:blipFill>
        <p:spPr>
          <a:xfrm>
            <a:off x="-64135" y="1905635"/>
            <a:ext cx="1553845" cy="2859405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3403600" y="1642110"/>
            <a:ext cx="4008755" cy="0"/>
          </a:xfrm>
          <a:prstGeom prst="line">
            <a:avLst/>
          </a:prstGeom>
          <a:ln>
            <a:solidFill>
              <a:srgbClr val="FF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200275" y="6505575"/>
            <a:ext cx="4008755" cy="0"/>
          </a:xfrm>
          <a:prstGeom prst="line">
            <a:avLst/>
          </a:prstGeom>
          <a:ln>
            <a:solidFill>
              <a:srgbClr val="FF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510915" y="302260"/>
            <a:ext cx="5161280" cy="14452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7200">
                <a:latin typeface="新蒂文征明简繁" panose="03000600000000000000" charset="-122"/>
                <a:ea typeface="新蒂文征明简繁" panose="03000600000000000000" charset="-122"/>
                <a:sym typeface="+mn-ea"/>
              </a:rPr>
              <a:t>通讯录</a:t>
            </a:r>
            <a:r>
              <a:rPr lang="zh-CN" altLang="en-US" sz="8800">
                <a:latin typeface="新蒂文征明简繁" panose="03000600000000000000" charset="-122"/>
                <a:ea typeface="新蒂文征明简繁" panose="03000600000000000000" charset="-122"/>
                <a:sym typeface="+mn-ea"/>
              </a:rPr>
              <a:t>部分</a:t>
            </a:r>
            <a:endParaRPr lang="zh-CN" altLang="en-US" sz="8800">
              <a:solidFill>
                <a:schemeClr val="tx1"/>
              </a:solidFill>
              <a:latin typeface="新蒂文征明简繁" panose="03000600000000000000" charset="-122"/>
              <a:ea typeface="新蒂文征明简繁" panose="03000600000000000000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89710" y="1905635"/>
            <a:ext cx="67259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用到的技术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a:git</a:t>
            </a:r>
            <a:r>
              <a:rPr lang="zh-CN" altLang="en-US"/>
              <a:t>，</a:t>
            </a:r>
            <a:r>
              <a:rPr lang="en-US" altLang="zh-CN"/>
              <a:t>githup</a:t>
            </a:r>
            <a:r>
              <a:rPr lang="zh-CN" altLang="en-US"/>
              <a:t>的熟练运用</a:t>
            </a:r>
            <a:endParaRPr lang="zh-CN" altLang="en-US"/>
          </a:p>
          <a:p>
            <a:r>
              <a:rPr lang="en-US" altLang="zh-CN"/>
              <a:t> b:</a:t>
            </a:r>
            <a:r>
              <a:rPr lang="zh-CN" altLang="en-US"/>
              <a:t>路由的运用，默认子路由。</a:t>
            </a:r>
            <a:endParaRPr lang="zh-CN" altLang="en-US"/>
          </a:p>
          <a:p>
            <a:r>
              <a:rPr lang="en-US" altLang="zh-CN"/>
              <a:t> c:</a:t>
            </a:r>
            <a:r>
              <a:rPr lang="zh-CN" altLang="en-US"/>
              <a:t>阿里图标。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589405" y="3439795"/>
            <a:ext cx="58051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遇到的问题</a:t>
            </a:r>
            <a:endParaRPr lang="zh-CN" altLang="en-US"/>
          </a:p>
          <a:p>
            <a:r>
              <a:rPr lang="en-US" altLang="zh-CN"/>
              <a:t>a:</a:t>
            </a:r>
            <a:r>
              <a:rPr lang="zh-CN" altLang="en-US"/>
              <a:t>对之前知识的遗忘，百分比布局的重要性</a:t>
            </a:r>
            <a:endParaRPr lang="zh-CN" altLang="en-US"/>
          </a:p>
          <a:p>
            <a:r>
              <a:rPr lang="en-US" altLang="zh-CN"/>
              <a:t>b:</a:t>
            </a:r>
            <a:r>
              <a:rPr lang="zh-CN" altLang="en-US"/>
              <a:t>对知识的运用不到位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642110" y="4848225"/>
            <a:ext cx="49625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</a:t>
            </a:r>
            <a:r>
              <a:rPr lang="zh-CN" altLang="en-US"/>
              <a:t>总结</a:t>
            </a:r>
            <a:endParaRPr lang="zh-CN" altLang="en-US"/>
          </a:p>
          <a:p>
            <a:r>
              <a:rPr lang="zh-CN" altLang="en-US"/>
              <a:t>这次做这个小组项目自己得到了锻炼，自己动都去写东西，只有手到心到，就会得到成长。</a:t>
            </a:r>
            <a:endParaRPr lang="zh-CN" altLang="en-US"/>
          </a:p>
          <a:p>
            <a:r>
              <a:rPr lang="zh-CN" altLang="en-US"/>
              <a:t>感谢帮助我的人。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WPS 演示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1" baseType="lpstr">
      <vt:lpstr>Arial</vt:lpstr>
      <vt:lpstr>宋体</vt:lpstr>
      <vt:lpstr>Wingdings</vt:lpstr>
      <vt:lpstr>叶根友毛笔行书简体-个人版</vt:lpstr>
      <vt:lpstr>方正苏新诗柳楷简体</vt:lpstr>
      <vt:lpstr>华康俪金黑W8</vt:lpstr>
      <vt:lpstr>方正行楷简体</vt:lpstr>
      <vt:lpstr>新蒂文征明简繁</vt:lpstr>
      <vt:lpstr>华文黑体</vt:lpstr>
      <vt:lpstr>微软雅黑 Light</vt:lpstr>
      <vt:lpstr>方正苏新诗柳楷简体-yolan</vt:lpstr>
      <vt:lpstr>Calibri</vt:lpstr>
      <vt:lpstr>微软雅黑</vt:lpstr>
      <vt:lpstr>Arial Unicode MS</vt:lpstr>
      <vt:lpstr>Calibri Light</vt:lpstr>
      <vt:lpstr>Lato Black</vt:lpstr>
      <vt:lpstr>Calibri</vt:lpstr>
      <vt:lpstr>黑体</vt:lpstr>
      <vt:lpstr>Segoe Print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尐怪獣</cp:lastModifiedBy>
  <cp:revision>43</cp:revision>
  <dcterms:created xsi:type="dcterms:W3CDTF">2017-04-02T02:33:00Z</dcterms:created>
  <dcterms:modified xsi:type="dcterms:W3CDTF">2018-09-14T01:20:12Z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  <property fmtid="{D5CDD505-2E9C-101B-9397-08002B2CF9AE}" pid="3" name="KSORubyTemplateID">
    <vt:lpwstr>8</vt:lpwstr>
  </property>
</Properties>
</file>