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300" r:id="rId5"/>
    <p:sldId id="299" r:id="rId6"/>
    <p:sldId id="304" r:id="rId7"/>
    <p:sldId id="303" r:id="rId8"/>
    <p:sldId id="295" r:id="rId9"/>
    <p:sldId id="301" r:id="rId10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40" autoAdjust="0"/>
    <p:restoredTop sz="94660"/>
  </p:normalViewPr>
  <p:slideViewPr>
    <p:cSldViewPr>
      <p:cViewPr>
        <p:scale>
          <a:sx n="100" d="100"/>
          <a:sy n="100" d="100"/>
        </p:scale>
        <p:origin x="-1644" y="-3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E9CCD59B-F12A-47EC-9049-75F9BCEB2782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DE3676F5-6E53-4270-93CE-EF46B800E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6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474460B9-99C9-4C17-AB03-9C92BBDF551F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746125"/>
            <a:ext cx="53848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4" tIns="48007" rIns="96014" bIns="480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6014" tIns="48007" rIns="96014" bIns="480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78717C1F-C07F-4C5E-98E7-57E16BA23E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0BC-D95E-493E-A15C-669D5F72A03F}" type="datetime1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D621-C47C-48D8-8501-34C5078C700E}" type="datetime1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DCD-8F5F-4A21-9D60-31F6A76AFD24}" type="datetime1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010 3036 3420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476B-A867-451D-B909-ABCEF2B3B9DC}" type="datetime1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인성을 갖춘 지원자 박지훈 </a:t>
            </a:r>
            <a:r>
              <a:rPr lang="en-US" altLang="ko-KR" dirty="0" smtClean="0"/>
              <a:t>010-3036-3420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AC1A-16C2-40A4-90A8-9F573593C1CF}" type="datetime1">
              <a:rPr lang="ko-KR" altLang="en-US" smtClean="0"/>
              <a:pPr/>
              <a:t>2014-11-24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인성을 갖춘 지원자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0" r:id="rId2"/>
    <p:sldLayoutId id="2147483751" r:id="rId3"/>
    <p:sldLayoutId id="214748375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 cap="none" spc="0">
          <a:ln w="50800"/>
          <a:solidFill>
            <a:schemeClr val="bg1">
              <a:shade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jjhhhvvv.dothome.co.kr/Empoloyee_Group_Test/Employee_Self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0912" y="5517232"/>
            <a:ext cx="580184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이정현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박지훈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이수덕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김준수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유현석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김희진</a:t>
            </a:r>
            <a:endParaRPr lang="ko-KR" altLang="en-US" sz="2000" b="1" dirty="0">
              <a:ln w="50800"/>
              <a:solidFill>
                <a:schemeClr val="bg1">
                  <a:shade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592" y="2636912"/>
            <a:ext cx="727280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ko-KR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프로젝트주제발표</a:t>
            </a:r>
            <a:endParaRPr lang="en-US" altLang="ko-KR" sz="5400" b="1" dirty="0" smtClean="0">
              <a:ln w="50800"/>
              <a:solidFill>
                <a:schemeClr val="bg1">
                  <a:shade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 descr="C:\Users\jh\Desktop\웰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643582"/>
            <a:ext cx="5211508" cy="17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6816" y="5218502"/>
            <a:ext cx="142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200472" y="404664"/>
            <a:ext cx="4104456" cy="1000125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3557188" y="1916832"/>
            <a:ext cx="4728586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주제 선정이유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한쪽 모서리는 잘리고 다른 쪽 모서리는 둥근 사각형 10"/>
          <p:cNvSpPr/>
          <p:nvPr/>
        </p:nvSpPr>
        <p:spPr>
          <a:xfrm>
            <a:off x="3531664" y="5013176"/>
            <a:ext cx="4728586" cy="576064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개발방향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12" name="한쪽 모서리는 잘리고 다른 쪽 모서리는 둥근 사각형 11"/>
          <p:cNvSpPr/>
          <p:nvPr/>
        </p:nvSpPr>
        <p:spPr>
          <a:xfrm>
            <a:off x="3587899" y="2924944"/>
            <a:ext cx="4728586" cy="576064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벤치마킹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3562149" y="1916832"/>
            <a:ext cx="4728586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주제 선정이유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한쪽 모서리는 잘리고 다른 쪽 모서리는 둥근 사각형 12"/>
          <p:cNvSpPr/>
          <p:nvPr/>
        </p:nvSpPr>
        <p:spPr>
          <a:xfrm>
            <a:off x="3536625" y="5013176"/>
            <a:ext cx="4728586" cy="576064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개발방향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14" name="한쪽 모서리는 잘리고 다른 쪽 모서리는 둥근 사각형 13"/>
          <p:cNvSpPr/>
          <p:nvPr/>
        </p:nvSpPr>
        <p:spPr>
          <a:xfrm>
            <a:off x="3592860" y="2948947"/>
            <a:ext cx="4728586" cy="576064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벤치마킹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한쪽 모서리는 잘리고 다른 쪽 모서리는 둥근 사각형 14"/>
          <p:cNvSpPr/>
          <p:nvPr/>
        </p:nvSpPr>
        <p:spPr>
          <a:xfrm>
            <a:off x="3562149" y="3981062"/>
            <a:ext cx="4728586" cy="57606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개선사항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95216" y="177240"/>
            <a:ext cx="5217824" cy="1379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주제선정이유</a:t>
            </a:r>
          </a:p>
        </p:txBody>
      </p:sp>
      <p:sp>
        <p:nvSpPr>
          <p:cNvPr id="12" name="제목 4"/>
          <p:cNvSpPr txBox="1">
            <a:spLocks/>
          </p:cNvSpPr>
          <p:nvPr/>
        </p:nvSpPr>
        <p:spPr>
          <a:xfrm>
            <a:off x="5177004" y="692696"/>
            <a:ext cx="1000132" cy="50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분산</a:t>
            </a:r>
            <a:endParaRPr lang="ko-KR" altLang="en-US" sz="18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5122" name="Picture 2" descr="C:\Users\jh\Desktop\캠핑장 예약 검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86" y="2441064"/>
            <a:ext cx="5976664" cy="42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1484784"/>
            <a:ext cx="6840760" cy="853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17" name="제목 4"/>
          <p:cNvSpPr txBox="1">
            <a:spLocks/>
          </p:cNvSpPr>
          <p:nvPr/>
        </p:nvSpPr>
        <p:spPr>
          <a:xfrm>
            <a:off x="1208436" y="3564831"/>
            <a:ext cx="6984776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한곳에서 </a:t>
            </a:r>
            <a:r>
              <a:rPr lang="ko-KR" altLang="en-US" sz="6000" dirty="0" err="1" smtClean="0"/>
              <a:t>보고싶다</a:t>
            </a:r>
            <a:r>
              <a:rPr lang="en-US" altLang="ko-KR" sz="6000" dirty="0" smtClean="0"/>
              <a:t>.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093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벤치마킹</a:t>
            </a:r>
            <a:endParaRPr lang="ko-KR" altLang="en-US" sz="6000" dirty="0"/>
          </a:p>
        </p:txBody>
      </p:sp>
      <p:sp>
        <p:nvSpPr>
          <p:cNvPr id="13" name="제목 4"/>
          <p:cNvSpPr txBox="1">
            <a:spLocks/>
          </p:cNvSpPr>
          <p:nvPr/>
        </p:nvSpPr>
        <p:spPr>
          <a:xfrm>
            <a:off x="3656856" y="548680"/>
            <a:ext cx="2160240" cy="50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</a:t>
            </a:r>
            <a:r>
              <a:rPr lang="ko-KR" altLang="en-US" sz="180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캠핑장</a:t>
            </a:r>
            <a:r>
              <a:rPr lang="ko-KR" altLang="en-US" sz="18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정보제공</a:t>
            </a:r>
            <a:endParaRPr lang="ko-KR" altLang="en-US" sz="18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6149" name="Picture 5" descr="C:\Users\jh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556792"/>
            <a:ext cx="739151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6496" y="116632"/>
            <a:ext cx="888612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5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보완할점</a:t>
            </a:r>
            <a:endParaRPr lang="en-US" altLang="ko-KR" sz="1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제목 4"/>
          <p:cNvSpPr txBox="1">
            <a:spLocks/>
          </p:cNvSpPr>
          <p:nvPr/>
        </p:nvSpPr>
        <p:spPr>
          <a:xfrm>
            <a:off x="4160912" y="403894"/>
            <a:ext cx="2160240" cy="50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캠핑장</a:t>
            </a:r>
            <a:r>
              <a:rPr lang="ko-KR" altLang="en-US" sz="18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사진 부족</a:t>
            </a:r>
            <a:endParaRPr lang="ko-KR" altLang="en-US" sz="18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26" y="4021496"/>
            <a:ext cx="3735046" cy="22878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285192"/>
            <a:ext cx="3888432" cy="33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1904" y="260648"/>
            <a:ext cx="8886128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6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개발 </a:t>
            </a:r>
            <a:r>
              <a:rPr lang="ko-KR" altLang="en-US" sz="6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콘셉트</a:t>
            </a:r>
            <a:endParaRPr lang="en-US" altLang="ko-KR" sz="8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0242" name="Picture 2" descr="C:\Users\jh\Desktop\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" y="1628800"/>
            <a:ext cx="8630395" cy="433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1904" y="260648"/>
            <a:ext cx="8886128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6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개발방향</a:t>
            </a:r>
            <a:endParaRPr lang="en-US" altLang="ko-KR" sz="8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7" name="그룹 27"/>
          <p:cNvGrpSpPr/>
          <p:nvPr/>
        </p:nvGrpSpPr>
        <p:grpSpPr>
          <a:xfrm>
            <a:off x="4797155" y="1628800"/>
            <a:ext cx="4620341" cy="4650165"/>
            <a:chOff x="981251" y="1740283"/>
            <a:chExt cx="4610690" cy="4610690"/>
          </a:xfrm>
        </p:grpSpPr>
        <p:sp>
          <p:nvSpPr>
            <p:cNvPr id="8" name="모서리가 둥근 직사각형 7"/>
            <p:cNvSpPr/>
            <p:nvPr/>
          </p:nvSpPr>
          <p:spPr>
            <a:xfrm rot="18000000" flipH="1">
              <a:off x="1601259" y="2977377"/>
              <a:ext cx="4610689" cy="213650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81251" y="1905000"/>
              <a:ext cx="4610690" cy="21365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3600000">
              <a:off x="366311" y="2977378"/>
              <a:ext cx="4610689" cy="213650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타원 11"/>
          <p:cNvSpPr/>
          <p:nvPr/>
        </p:nvSpPr>
        <p:spPr>
          <a:xfrm>
            <a:off x="4980986" y="2067322"/>
            <a:ext cx="1721722" cy="172171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/>
              <a:t>정보제공</a:t>
            </a:r>
            <a:endParaRPr lang="ko-KR" altLang="en-US" sz="2000" b="1" dirty="0"/>
          </a:p>
        </p:txBody>
      </p:sp>
      <p:sp>
        <p:nvSpPr>
          <p:cNvPr id="18" name="타원 17"/>
          <p:cNvSpPr/>
          <p:nvPr/>
        </p:nvSpPr>
        <p:spPr>
          <a:xfrm>
            <a:off x="7504811" y="1995314"/>
            <a:ext cx="1721722" cy="172171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/>
              <a:t>예약서비스</a:t>
            </a:r>
            <a:endParaRPr lang="ko-KR" altLang="en-US" sz="2000" b="1" dirty="0"/>
          </a:p>
        </p:txBody>
      </p:sp>
      <p:sp>
        <p:nvSpPr>
          <p:cNvPr id="31" name="타원 30"/>
          <p:cNvSpPr/>
          <p:nvPr/>
        </p:nvSpPr>
        <p:spPr>
          <a:xfrm>
            <a:off x="6274075" y="4227562"/>
            <a:ext cx="1721722" cy="172171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/>
              <a:t>직관</a:t>
            </a:r>
            <a:r>
              <a:rPr lang="ko-KR" altLang="en-US" sz="2000" b="1" dirty="0"/>
              <a:t>적</a:t>
            </a:r>
          </a:p>
        </p:txBody>
      </p:sp>
      <p:pic>
        <p:nvPicPr>
          <p:cNvPr id="9220" name="Picture 4" descr="C:\Users\jh\Desktop\plaza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098566"/>
            <a:ext cx="3816424" cy="3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568624" y="5445224"/>
            <a:ext cx="1656184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2000" b="1" dirty="0" smtClean="0">
                <a:ln w="50800"/>
                <a:solidFill>
                  <a:schemeClr val="tx1">
                    <a:lumMod val="65000"/>
                  </a:schemeClr>
                </a:solidFill>
              </a:rPr>
              <a:t>지역별 제공</a:t>
            </a:r>
            <a:endParaRPr lang="en-US" altLang="ko-KR" sz="2000" b="1" dirty="0" smtClean="0">
              <a:ln w="50800"/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080" y="4437112"/>
            <a:ext cx="651225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8800" b="1" dirty="0" smtClean="0">
                <a:ln w="50800"/>
                <a:solidFill>
                  <a:schemeClr val="bg1">
                    <a:shade val="50000"/>
                  </a:schemeClr>
                </a:solidFill>
                <a:ea typeface="문체부 쓰기 정체" pitchFamily="17" charset="-127"/>
              </a:rPr>
              <a:t>고맙습니다</a:t>
            </a:r>
            <a:endParaRPr lang="ko-KR" altLang="en-US" sz="8800" b="1" dirty="0">
              <a:ln w="50800"/>
              <a:solidFill>
                <a:schemeClr val="bg1">
                  <a:shade val="50000"/>
                </a:schemeClr>
              </a:solidFill>
              <a:ea typeface="문체부 쓰기 정체" pitchFamily="17" charset="-127"/>
            </a:endParaRPr>
          </a:p>
        </p:txBody>
      </p:sp>
      <p:pic>
        <p:nvPicPr>
          <p:cNvPr id="5" name="그림 4" descr="제목 없음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60" y="714356"/>
            <a:ext cx="8058206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0752" y="391669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2"/>
              </a:rPr>
              <a:t>Employee Management program</a:t>
            </a:r>
            <a:endParaRPr lang="ko-KR" altLang="en-US" sz="2000" b="1" dirty="0">
              <a:ln w="50800"/>
              <a:solidFill>
                <a:schemeClr val="bg1">
                  <a:shade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512" y="1844824"/>
            <a:ext cx="8886128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ko-KR" sz="8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Group_test</a:t>
            </a:r>
            <a:r>
              <a:rPr lang="en-US" altLang="ko-KR" sz="8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ko-KR" altLang="en-US" sz="8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구</a:t>
            </a:r>
            <a:r>
              <a:rPr lang="ko-KR" altLang="en-US" sz="8800" b="1" dirty="0">
                <a:ln w="50800"/>
                <a:solidFill>
                  <a:schemeClr val="bg1">
                    <a:shade val="50000"/>
                  </a:schemeClr>
                </a:solidFill>
              </a:rPr>
              <a:t>동</a:t>
            </a:r>
            <a:endParaRPr lang="en-US" altLang="ko-KR" sz="8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55</Words>
  <Application>Microsoft Office PowerPoint</Application>
  <PresentationFormat>A4 용지(210x297mm)</PresentationFormat>
  <Paragraphs>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기계설계 포트폴리오</dc:title>
  <dc:creator>Choco</dc:creator>
  <cp:lastModifiedBy>jh</cp:lastModifiedBy>
  <cp:revision>295</cp:revision>
  <dcterms:created xsi:type="dcterms:W3CDTF">2014-06-16T06:16:56Z</dcterms:created>
  <dcterms:modified xsi:type="dcterms:W3CDTF">2014-11-23T23:47:57Z</dcterms:modified>
</cp:coreProperties>
</file>