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300" r:id="rId5"/>
    <p:sldId id="302" r:id="rId6"/>
    <p:sldId id="304" r:id="rId7"/>
    <p:sldId id="305" r:id="rId8"/>
    <p:sldId id="306" r:id="rId9"/>
    <p:sldId id="303" r:id="rId10"/>
    <p:sldId id="301" r:id="rId11"/>
    <p:sldId id="295" r:id="rId12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40" autoAdjust="0"/>
    <p:restoredTop sz="94660"/>
  </p:normalViewPr>
  <p:slideViewPr>
    <p:cSldViewPr>
      <p:cViewPr>
        <p:scale>
          <a:sx n="60" d="100"/>
          <a:sy n="60" d="100"/>
        </p:scale>
        <p:origin x="-1206" y="-2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E9CCD59B-F12A-47EC-9049-75F9BCEB2782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DE3676F5-6E53-4270-93CE-EF46B800E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6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/>
          <a:lstStyle>
            <a:lvl1pPr algn="r">
              <a:defRPr sz="1300"/>
            </a:lvl1pPr>
          </a:lstStyle>
          <a:p>
            <a:fld id="{474460B9-99C9-4C17-AB03-9C92BBDF551F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746125"/>
            <a:ext cx="53848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4" tIns="48007" rIns="96014" bIns="480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6014" tIns="48007" rIns="96014" bIns="480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6014" tIns="48007" rIns="96014" bIns="48007" rtlCol="0" anchor="b"/>
          <a:lstStyle>
            <a:lvl1pPr algn="r">
              <a:defRPr sz="1300"/>
            </a:lvl1pPr>
          </a:lstStyle>
          <a:p>
            <a:fld id="{78717C1F-C07F-4C5E-98E7-57E16BA23E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0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0BC-D95E-493E-A15C-669D5F72A03F}" type="datetime1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D621-C47C-48D8-8501-34C5078C700E}" type="datetime1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010-3036-3420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DCD-8F5F-4A21-9D60-31F6A76AFD24}" type="datetime1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인성을 갖춘 지원자 박지훈 </a:t>
            </a:r>
            <a:r>
              <a:rPr lang="en-US" altLang="ko-KR" smtClean="0"/>
              <a:t>010 3036 3420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476B-A867-451D-B909-ABCEF2B3B9DC}" type="datetime1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인성을 갖춘 지원자 박지훈 </a:t>
            </a:r>
            <a:r>
              <a:rPr lang="en-US" altLang="ko-KR" dirty="0" smtClean="0"/>
              <a:t>010-3036-3420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FCAA-C5A5-47F6-9887-1B5A9A41E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AC1A-16C2-40A4-90A8-9F573593C1CF}" type="datetime1">
              <a:rPr lang="ko-KR" altLang="en-US" smtClean="0"/>
              <a:pPr/>
              <a:t>2014-11-30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인성을 갖춘 지원자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0" r:id="rId2"/>
    <p:sldLayoutId id="2147483751" r:id="rId3"/>
    <p:sldLayoutId id="214748375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 cap="none" spc="0">
          <a:ln w="50800"/>
          <a:solidFill>
            <a:schemeClr val="bg1">
              <a:shade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1" kern="1200" cap="none" spc="0">
          <a:ln w="50800"/>
          <a:solidFill>
            <a:schemeClr val="bg1">
              <a:shade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0912" y="5517232"/>
            <a:ext cx="580184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이정현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박지훈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이수덕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김준수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유현석</a:t>
            </a:r>
            <a:r>
              <a:rPr lang="en-US" altLang="ko-KR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김희진</a:t>
            </a:r>
            <a:endParaRPr lang="ko-KR" altLang="en-US" sz="2000" b="1" dirty="0">
              <a:ln w="50800"/>
              <a:solidFill>
                <a:schemeClr val="bg1">
                  <a:shade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592" y="2636912"/>
            <a:ext cx="727280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ko-KR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프로젝트주제발표</a:t>
            </a:r>
            <a:endParaRPr lang="en-US" altLang="ko-KR" sz="5400" b="1" dirty="0" smtClean="0">
              <a:ln w="50800"/>
              <a:solidFill>
                <a:schemeClr val="bg1">
                  <a:shade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 descr="C:\Users\jh\Desktop\웰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643582"/>
            <a:ext cx="5211508" cy="17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6816" y="5218502"/>
            <a:ext cx="142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4800" b="1" dirty="0">
                <a:ln w="50800"/>
                <a:solidFill>
                  <a:schemeClr val="bg1">
                    <a:shade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87560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/>
              <a:t>Time Table</a:t>
            </a:r>
            <a:endParaRPr lang="ko-KR" altLang="en-US" sz="6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7717"/>
              </p:ext>
            </p:extLst>
          </p:nvPr>
        </p:nvGraphicFramePr>
        <p:xfrm>
          <a:off x="344490" y="1556792"/>
          <a:ext cx="9217019" cy="4567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717"/>
                <a:gridCol w="1316717"/>
                <a:gridCol w="1316717"/>
                <a:gridCol w="1316717"/>
                <a:gridCol w="1316717"/>
                <a:gridCol w="1316717"/>
                <a:gridCol w="1316717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/>
                        <a:t>주제선정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/>
                        <a:t>시나리오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 smtClean="0"/>
                        <a:t>UI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 smtClean="0"/>
                        <a:t>DB </a:t>
                      </a:r>
                      <a:r>
                        <a:rPr lang="ko-KR" altLang="en-US" b="1" dirty="0" smtClean="0"/>
                        <a:t>모델링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/>
                        <a:t>기능 구현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/>
                        <a:t>테스트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687930" y="2148622"/>
            <a:ext cx="1296144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52542" y="2852936"/>
            <a:ext cx="1296144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03718" y="3557250"/>
            <a:ext cx="3889642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03718" y="4221088"/>
            <a:ext cx="3906618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80992" y="4909636"/>
            <a:ext cx="3360876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41868" y="5573474"/>
            <a:ext cx="1278256" cy="3600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080" y="4437112"/>
            <a:ext cx="651225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8800" b="1" dirty="0" smtClean="0">
                <a:ln w="50800"/>
                <a:solidFill>
                  <a:schemeClr val="bg1">
                    <a:shade val="50000"/>
                  </a:schemeClr>
                </a:solidFill>
                <a:ea typeface="문체부 쓰기 정체" pitchFamily="17" charset="-127"/>
              </a:rPr>
              <a:t>고맙습니다</a:t>
            </a:r>
            <a:endParaRPr lang="ko-KR" altLang="en-US" sz="8800" b="1" dirty="0">
              <a:ln w="50800"/>
              <a:solidFill>
                <a:schemeClr val="bg1">
                  <a:shade val="50000"/>
                </a:schemeClr>
              </a:solidFill>
              <a:ea typeface="문체부 쓰기 정체" pitchFamily="17" charset="-127"/>
            </a:endParaRPr>
          </a:p>
        </p:txBody>
      </p:sp>
      <p:pic>
        <p:nvPicPr>
          <p:cNvPr id="5" name="그림 4" descr="제목 없음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60" y="714356"/>
            <a:ext cx="8058206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200472" y="404664"/>
            <a:ext cx="4104456" cy="1000125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4088904" y="2372882"/>
            <a:ext cx="4298715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주제 선정이유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한쪽 모서리는 잘리고 다른 쪽 모서리는 둥근 사각형 11"/>
          <p:cNvSpPr/>
          <p:nvPr/>
        </p:nvSpPr>
        <p:spPr>
          <a:xfrm>
            <a:off x="4119615" y="3380994"/>
            <a:ext cx="4298715" cy="576064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벤치마킹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093865" y="2372882"/>
            <a:ext cx="4298715" cy="576064"/>
          </a:xfrm>
          <a:prstGeom prst="snip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주제 선정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한쪽 모서리는 잘리고 다른 쪽 모서리는 둥근 사각형 13"/>
          <p:cNvSpPr/>
          <p:nvPr/>
        </p:nvSpPr>
        <p:spPr>
          <a:xfrm>
            <a:off x="4124576" y="3404997"/>
            <a:ext cx="4298715" cy="576064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시나리오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한쪽 모서리는 잘리고 다른 쪽 모서리는 둥근 사각형 14"/>
          <p:cNvSpPr/>
          <p:nvPr/>
        </p:nvSpPr>
        <p:spPr>
          <a:xfrm>
            <a:off x="4093865" y="4437112"/>
            <a:ext cx="4298715" cy="576064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Time Table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4365104"/>
            <a:ext cx="37444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4"/>
          <p:cNvSpPr txBox="1">
            <a:spLocks/>
          </p:cNvSpPr>
          <p:nvPr/>
        </p:nvSpPr>
        <p:spPr>
          <a:xfrm>
            <a:off x="95216" y="177240"/>
            <a:ext cx="5217824" cy="1379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주제선정</a:t>
            </a: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597074" y="1440939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주제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야구 동호회 커뮤니티 사이트</a:t>
            </a:r>
            <a:endParaRPr lang="ko-KR" altLang="en-US" sz="2000" dirty="0"/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601638" y="1993793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선정 이유 및 목적</a:t>
            </a:r>
            <a:endParaRPr lang="ko-KR" altLang="en-US" sz="2000" dirty="0"/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613470" y="2487612"/>
            <a:ext cx="8371978" cy="1877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/>
              <a:t>   1. </a:t>
            </a:r>
            <a:r>
              <a:rPr lang="ko-KR" altLang="en-US" sz="1600" dirty="0" smtClean="0"/>
              <a:t>대부분의 사회인 야구단은 어떤 단체에서 </a:t>
            </a:r>
            <a:r>
              <a:rPr lang="ko-KR" altLang="en-US" sz="1600" dirty="0" smtClean="0"/>
              <a:t>만든 리그에 가입하여 운영을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      =&gt;</a:t>
            </a:r>
            <a:r>
              <a:rPr lang="ko-KR" altLang="en-US" sz="1600" dirty="0"/>
              <a:t>야구팀을 만들고 리그에 가입하려면 다소 비용이 </a:t>
            </a:r>
            <a:r>
              <a:rPr lang="ko-KR" altLang="en-US" sz="1600" dirty="0" smtClean="0"/>
              <a:t>든다</a:t>
            </a:r>
            <a:r>
              <a:rPr lang="en-US" altLang="ko-KR" sz="1600" dirty="0" smtClean="0"/>
              <a:t>.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   2. </a:t>
            </a:r>
            <a:r>
              <a:rPr lang="ko-KR" altLang="en-US" sz="1600" dirty="0" smtClean="0"/>
              <a:t>리그에 참여할 여건이 되지 않는 야구 동호회나 연습게임을 하고 싶은 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야구 동호회를 </a:t>
            </a:r>
            <a:r>
              <a:rPr lang="ko-KR" altLang="en-US" sz="1600" dirty="0" smtClean="0"/>
              <a:t>위한 공간 필요</a:t>
            </a:r>
            <a:r>
              <a:rPr lang="en-US" altLang="ko-KR" sz="1600" dirty="0" smtClean="0"/>
              <a:t>. 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algn="l"/>
            <a:endParaRPr lang="ko-KR" alt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4011141"/>
            <a:ext cx="334455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4"/>
          <p:cNvSpPr txBox="1">
            <a:spLocks/>
          </p:cNvSpPr>
          <p:nvPr/>
        </p:nvSpPr>
        <p:spPr>
          <a:xfrm>
            <a:off x="1276772" y="6229355"/>
            <a:ext cx="6984776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err="1" smtClean="0"/>
              <a:t>GameOne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사이트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3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051391" y="2163513"/>
            <a:ext cx="1080120" cy="2448272"/>
            <a:chOff x="1136576" y="2420888"/>
            <a:chExt cx="1080120" cy="2448272"/>
          </a:xfrm>
        </p:grpSpPr>
        <p:sp>
          <p:nvSpPr>
            <p:cNvPr id="2" name="타원 1"/>
            <p:cNvSpPr/>
            <p:nvPr/>
          </p:nvSpPr>
          <p:spPr>
            <a:xfrm>
              <a:off x="1136576" y="2420888"/>
              <a:ext cx="936104" cy="8640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>
              <a:stCxn id="2" idx="4"/>
            </p:cNvCxnSpPr>
            <p:nvPr/>
          </p:nvCxnSpPr>
          <p:spPr>
            <a:xfrm>
              <a:off x="1604628" y="3284984"/>
              <a:ext cx="0" cy="8640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136576" y="4149080"/>
              <a:ext cx="468052" cy="7200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04628" y="4149080"/>
              <a:ext cx="468052" cy="7200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136576" y="3573016"/>
              <a:ext cx="468052" cy="4320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604628" y="3573016"/>
              <a:ext cx="612068" cy="43204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 txBox="1">
            <a:spLocks/>
          </p:cNvSpPr>
          <p:nvPr/>
        </p:nvSpPr>
        <p:spPr>
          <a:xfrm>
            <a:off x="678173" y="4825315"/>
            <a:ext cx="1682539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사용</a:t>
            </a:r>
            <a:r>
              <a:rPr lang="ko-KR" altLang="en-US" sz="2000" dirty="0"/>
              <a:t>자</a:t>
            </a:r>
            <a:endParaRPr lang="ko-KR" altLang="en-US" sz="20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73" y="1448780"/>
            <a:ext cx="2569202" cy="18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오른쪽 화살표 16"/>
          <p:cNvSpPr/>
          <p:nvPr/>
        </p:nvSpPr>
        <p:spPr>
          <a:xfrm rot="20978694">
            <a:off x="2540722" y="2673432"/>
            <a:ext cx="1195367" cy="504056"/>
          </a:xfrm>
          <a:prstGeom prst="rightArrow">
            <a:avLst>
              <a:gd name="adj1" fmla="val 50000"/>
              <a:gd name="adj2" fmla="val 562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로 구부러진 화살표 19"/>
          <p:cNvSpPr/>
          <p:nvPr/>
        </p:nvSpPr>
        <p:spPr>
          <a:xfrm rot="4082534">
            <a:off x="7449705" y="2692730"/>
            <a:ext cx="1394004" cy="936104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제목 4"/>
          <p:cNvSpPr txBox="1">
            <a:spLocks/>
          </p:cNvSpPr>
          <p:nvPr/>
        </p:nvSpPr>
        <p:spPr>
          <a:xfrm>
            <a:off x="4897904" y="3372523"/>
            <a:ext cx="1682539" cy="5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사이트</a:t>
            </a:r>
            <a:endParaRPr lang="ko-KR" altLang="en-US" sz="2000" dirty="0"/>
          </a:p>
        </p:txBody>
      </p:sp>
      <p:sp>
        <p:nvSpPr>
          <p:cNvPr id="22" name="왼쪽 대괄호 21"/>
          <p:cNvSpPr/>
          <p:nvPr/>
        </p:nvSpPr>
        <p:spPr>
          <a:xfrm>
            <a:off x="3123584" y="4462633"/>
            <a:ext cx="648072" cy="2088232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3461320" y="4595209"/>
            <a:ext cx="6048672" cy="1714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AutoNum type="arabicPeriod"/>
            </a:pPr>
            <a:r>
              <a:rPr lang="ko-KR" altLang="en-US" sz="1600" dirty="0" smtClean="0"/>
              <a:t>공지사항 게시판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운영자가 공지사항을 올리는 게시판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err="1" smtClean="0"/>
              <a:t>매칭</a:t>
            </a:r>
            <a:r>
              <a:rPr lang="ko-KR" altLang="en-US" sz="1600" dirty="0" smtClean="0"/>
              <a:t> 게시판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사용자들이 시합할 팀을 구하는 게시판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홍보 게시판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팀을 홍보할 수 있는 게시판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ko-KR" altLang="en-US" sz="1600" dirty="0" smtClean="0"/>
              <a:t>자유 게시판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무엇이든 자유롭게 글을 올릴 수 있는 게시판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Q&amp;A </a:t>
            </a:r>
            <a:r>
              <a:rPr lang="ko-KR" altLang="en-US" sz="1600" dirty="0" smtClean="0"/>
              <a:t>게시판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운영자에게 질문이나 요청할 수 있는 게시판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7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16496" y="1772816"/>
            <a:ext cx="360040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1. </a:t>
            </a:r>
            <a:r>
              <a:rPr lang="ko-KR" altLang="en-US" sz="2800" dirty="0" smtClean="0"/>
              <a:t>회원가입</a:t>
            </a:r>
            <a:endParaRPr lang="en-US" altLang="ko-KR" sz="2800" dirty="0" smtClean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- </a:t>
            </a:r>
            <a:r>
              <a:rPr lang="ko-KR" altLang="en-US" sz="2000" dirty="0" smtClean="0"/>
              <a:t>사용자는 회원가입을 해야 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게시판 사용가능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 - </a:t>
            </a:r>
            <a:r>
              <a:rPr lang="ko-KR" altLang="en-US" sz="2000" dirty="0" smtClean="0"/>
              <a:t>회원가입 시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아이디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이름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나이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성별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전화번호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메일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주요포지션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 rot="19625501">
            <a:off x="4129394" y="2833779"/>
            <a:ext cx="792088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5457056" y="1788582"/>
            <a:ext cx="3600400" cy="142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5169024" y="2060848"/>
            <a:ext cx="4176464" cy="1278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/>
              <a:t>구단 창설을 하는 경우 </a:t>
            </a:r>
            <a:endParaRPr lang="ko-KR" altLang="en-US" sz="2800" dirty="0"/>
          </a:p>
        </p:txBody>
      </p:sp>
      <p:sp>
        <p:nvSpPr>
          <p:cNvPr id="25" name="오른쪽 화살표 24"/>
          <p:cNvSpPr/>
          <p:nvPr/>
        </p:nvSpPr>
        <p:spPr>
          <a:xfrm rot="1869950">
            <a:off x="4162158" y="4074097"/>
            <a:ext cx="792088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4"/>
          <p:cNvSpPr txBox="1">
            <a:spLocks/>
          </p:cNvSpPr>
          <p:nvPr/>
        </p:nvSpPr>
        <p:spPr>
          <a:xfrm>
            <a:off x="5097016" y="4166669"/>
            <a:ext cx="4482966" cy="1278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/>
              <a:t>구단 창설을 안  하는 경우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0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16496" y="1340768"/>
            <a:ext cx="8856984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2. </a:t>
            </a:r>
            <a:r>
              <a:rPr lang="ko-KR" altLang="en-US" sz="2800" dirty="0" smtClean="0"/>
              <a:t>회원가입 후 구단 창설을 하는 경우</a:t>
            </a:r>
            <a:endParaRPr lang="en-US" altLang="ko-KR" sz="2800" dirty="0" smtClean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구단 창설 시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구단 마크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팀 명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연고지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창립일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대표 전화번호 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구단을 창설하면 구단 페이지가 부여됨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구단을 창설한 구단주는 구단 페이지 관리 가능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팀원 검색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강퇴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구단 가입신청자 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구단 마크 변경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포지션 설정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대표전화 변경</a:t>
            </a:r>
            <a:endParaRPr lang="en-US" altLang="ko-KR" sz="2000" dirty="0" smtClean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     * </a:t>
            </a:r>
            <a:r>
              <a:rPr lang="ko-KR" altLang="en-US" sz="2000" dirty="0" smtClean="0"/>
              <a:t>스케줄 보기</a:t>
            </a:r>
            <a:endParaRPr lang="ko-KR" altLang="en-US" sz="2000" dirty="0"/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5457056" y="1788582"/>
            <a:ext cx="3600400" cy="142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51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16496" y="1340768"/>
            <a:ext cx="8856984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2. </a:t>
            </a:r>
            <a:r>
              <a:rPr lang="ko-KR" altLang="en-US" sz="2800" dirty="0" smtClean="0"/>
              <a:t>회원가입 후 구단 창설을 안 하는 경우</a:t>
            </a:r>
            <a:endParaRPr lang="en-US" altLang="ko-KR" sz="2800" dirty="0" smtClean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err="1" smtClean="0"/>
              <a:t>매칭</a:t>
            </a:r>
            <a:r>
              <a:rPr lang="ko-KR" altLang="en-US" sz="2000" dirty="0" smtClean="0"/>
              <a:t> 게시판 사용 불가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홍보 게시판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열람 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작성 불가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자유 게시판 </a:t>
            </a: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열람 가능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홍보 게시판을 통해 구단 홍보 글을 보고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</a:t>
            </a:r>
            <a:r>
              <a:rPr lang="ko-KR" altLang="en-US" sz="2000" dirty="0" smtClean="0"/>
              <a:t>원하는 구단에 가입 신청하도록 유도</a:t>
            </a:r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5457056" y="1788582"/>
            <a:ext cx="3600400" cy="142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1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16496" y="1340768"/>
            <a:ext cx="8856984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3. </a:t>
            </a:r>
            <a:r>
              <a:rPr lang="ko-KR" altLang="en-US" sz="2800" dirty="0" smtClean="0"/>
              <a:t>등급제</a:t>
            </a:r>
            <a:endParaRPr lang="en-US" altLang="ko-KR" sz="2800" dirty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회원의 등급은 총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5457056" y="1788582"/>
            <a:ext cx="3600400" cy="142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45374"/>
              </p:ext>
            </p:extLst>
          </p:nvPr>
        </p:nvGraphicFramePr>
        <p:xfrm>
          <a:off x="312956" y="2908310"/>
          <a:ext cx="9289032" cy="33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050"/>
                <a:gridCol w="3334524"/>
                <a:gridCol w="4128458"/>
              </a:tblGrid>
              <a:tr h="497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 사항</a:t>
                      </a:r>
                      <a:endParaRPr lang="ko-KR" altLang="en-US" dirty="0"/>
                    </a:p>
                  </a:txBody>
                  <a:tcPr/>
                </a:tc>
              </a:tr>
              <a:tr h="4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단계와 동일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단계와 동일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4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단계와 동일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단계와 동일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4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구단의 승률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포인트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 따라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구단의 등급을 따라간다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 </a:t>
                      </a:r>
                      <a:r>
                        <a:rPr lang="ko-KR" altLang="en-US" sz="1600" dirty="0" smtClean="0"/>
                        <a:t>단계와 동일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기타 이벤트 우선권</a:t>
                      </a:r>
                      <a:endParaRPr lang="ko-KR" altLang="en-US" sz="1600" dirty="0"/>
                    </a:p>
                  </a:txBody>
                  <a:tcPr/>
                </a:tc>
              </a:tr>
              <a:tr h="4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구단 창설 </a:t>
                      </a:r>
                      <a:r>
                        <a:rPr lang="en-US" altLang="ko-KR" sz="1600" dirty="0" smtClean="0"/>
                        <a:t>O </a:t>
                      </a:r>
                      <a:r>
                        <a:rPr lang="ko-KR" altLang="en-US" sz="1600" dirty="0" smtClean="0"/>
                        <a:t>또는 구단 가입 </a:t>
                      </a:r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홍보 게시판 사용가능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매칭</a:t>
                      </a:r>
                      <a:r>
                        <a:rPr lang="ko-KR" altLang="en-US" sz="1600" dirty="0" smtClean="0"/>
                        <a:t> 게시판 열람가능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글 게시는 구단주만</a:t>
                      </a:r>
                      <a:endParaRPr lang="ko-KR" altLang="en-US" sz="1600" dirty="0"/>
                    </a:p>
                  </a:txBody>
                  <a:tcPr/>
                </a:tc>
              </a:tr>
              <a:tr h="49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구단 창설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또는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구단 가입 </a:t>
                      </a:r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자유게시판 사용 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홍보게시판 열람 가능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글 게시 </a:t>
                      </a:r>
                      <a:r>
                        <a:rPr lang="en-US" altLang="ko-KR" sz="1600" dirty="0" smtClean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 txBox="1">
            <a:spLocks/>
          </p:cNvSpPr>
          <p:nvPr/>
        </p:nvSpPr>
        <p:spPr>
          <a:xfrm>
            <a:off x="-303584" y="260648"/>
            <a:ext cx="432048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시나리오</a:t>
            </a:r>
            <a:endParaRPr lang="ko-KR" altLang="en-US" sz="6000" dirty="0"/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416496" y="1340768"/>
            <a:ext cx="8856984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 cap="none" spc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4. </a:t>
            </a:r>
            <a:r>
              <a:rPr lang="ko-KR" altLang="en-US" sz="2800" dirty="0" smtClean="0"/>
              <a:t>기타 기능</a:t>
            </a:r>
            <a:endParaRPr lang="en-US" altLang="ko-KR" sz="2800" dirty="0" smtClean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쪽지 기능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err="1" smtClean="0"/>
              <a:t>매칭</a:t>
            </a:r>
            <a:r>
              <a:rPr lang="ko-KR" altLang="en-US" sz="2000" dirty="0" smtClean="0"/>
              <a:t> 신청 </a:t>
            </a:r>
            <a:r>
              <a:rPr lang="ko-KR" altLang="en-US" sz="2000" dirty="0" err="1" smtClean="0"/>
              <a:t>알람</a:t>
            </a:r>
            <a:r>
              <a:rPr lang="ko-KR" altLang="en-US" sz="2000" dirty="0" smtClean="0"/>
              <a:t> 기능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800" dirty="0" smtClean="0"/>
              <a:t>5. </a:t>
            </a:r>
            <a:r>
              <a:rPr lang="ko-KR" altLang="en-US" sz="2800" dirty="0" smtClean="0"/>
              <a:t>보류 기능</a:t>
            </a:r>
            <a:endParaRPr lang="en-US" altLang="ko-KR" sz="2800" dirty="0" smtClean="0"/>
          </a:p>
          <a:p>
            <a:pPr algn="l"/>
            <a:r>
              <a:rPr lang="en-US" altLang="ko-KR" sz="2000" dirty="0" smtClean="0"/>
              <a:t>  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날씨 정보</a:t>
            </a:r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 smtClean="0"/>
              <a:t>  - </a:t>
            </a:r>
            <a:r>
              <a:rPr lang="ko-KR" altLang="en-US" sz="2000" dirty="0" smtClean="0"/>
              <a:t>경기장 정보</a:t>
            </a:r>
            <a:endParaRPr lang="en-US" altLang="ko-KR" sz="2000" dirty="0"/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0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484</Words>
  <Application>Microsoft Office PowerPoint</Application>
  <PresentationFormat>A4 용지(210x297mm)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기계설계 포트폴리오</dc:title>
  <dc:creator>Choco</dc:creator>
  <cp:lastModifiedBy>lee</cp:lastModifiedBy>
  <cp:revision>314</cp:revision>
  <dcterms:created xsi:type="dcterms:W3CDTF">2014-06-16T06:16:56Z</dcterms:created>
  <dcterms:modified xsi:type="dcterms:W3CDTF">2014-11-30T05:20:06Z</dcterms:modified>
</cp:coreProperties>
</file>