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300" r:id="rId5"/>
    <p:sldId id="295" r:id="rId6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40" autoAdjust="0"/>
    <p:restoredTop sz="94660"/>
  </p:normalViewPr>
  <p:slideViewPr>
    <p:cSldViewPr>
      <p:cViewPr>
        <p:scale>
          <a:sx n="75" d="100"/>
          <a:sy n="75" d="100"/>
        </p:scale>
        <p:origin x="-936" y="-2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E9CCD59B-F12A-47EC-9049-75F9BCEB2782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DE3676F5-6E53-4270-93CE-EF46B800E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6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474460B9-99C9-4C17-AB03-9C92BBDF551F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746125"/>
            <a:ext cx="53848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4" tIns="48007" rIns="96014" bIns="480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6014" tIns="48007" rIns="96014" bIns="480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78717C1F-C07F-4C5E-98E7-57E16BA23E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0BC-D95E-493E-A15C-669D5F72A03F}" type="datetime1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D621-C47C-48D8-8501-34C5078C700E}" type="datetime1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DCD-8F5F-4A21-9D60-31F6A76AFD24}" type="datetime1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010 3036 3420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476B-A867-451D-B909-ABCEF2B3B9DC}" type="datetime1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인성을 갖춘 지원자 박지훈 </a:t>
            </a:r>
            <a:r>
              <a:rPr lang="en-US" altLang="ko-KR" dirty="0" smtClean="0"/>
              <a:t>010-3036-3420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AC1A-16C2-40A4-90A8-9F573593C1CF}" type="datetime1">
              <a:rPr lang="ko-KR" altLang="en-US" smtClean="0"/>
              <a:pPr/>
              <a:t>2014-12-08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인성을 갖춘 지원자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0" r:id="rId2"/>
    <p:sldLayoutId id="2147483751" r:id="rId3"/>
    <p:sldLayoutId id="214748375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 cap="none" spc="0">
          <a:ln w="50800"/>
          <a:solidFill>
            <a:schemeClr val="bg1">
              <a:shade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0912" y="5517232"/>
            <a:ext cx="580184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이정현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박지훈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이수덕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김준수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유현석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김희진</a:t>
            </a:r>
            <a:endParaRPr lang="ko-KR" altLang="en-US" sz="2000" b="1" dirty="0">
              <a:ln w="50800"/>
              <a:solidFill>
                <a:schemeClr val="bg1">
                  <a:shade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592" y="2636912"/>
            <a:ext cx="727280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ko-KR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프로젝트주제발표</a:t>
            </a:r>
            <a:endParaRPr lang="en-US" altLang="ko-KR" sz="5400" b="1" dirty="0" smtClean="0">
              <a:ln w="50800"/>
              <a:solidFill>
                <a:schemeClr val="bg1">
                  <a:shade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 descr="C:\Users\jh\Desktop\웰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643582"/>
            <a:ext cx="5211508" cy="17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6816" y="5218502"/>
            <a:ext cx="142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200472" y="404664"/>
            <a:ext cx="4104456" cy="1000125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088904" y="2372882"/>
            <a:ext cx="4298715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주제 선정이유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093865" y="2372882"/>
            <a:ext cx="4298715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메인 페이지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한쪽 모서리는 잘리고 다른 쪽 모서리는 둥근 사각형 13"/>
          <p:cNvSpPr/>
          <p:nvPr/>
        </p:nvSpPr>
        <p:spPr>
          <a:xfrm>
            <a:off x="4088903" y="4437112"/>
            <a:ext cx="4298715" cy="576064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사이트 </a:t>
            </a:r>
            <a:r>
              <a:rPr lang="ko-KR" alt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맵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95216" y="177240"/>
            <a:ext cx="5217824" cy="1379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메인 페이지</a:t>
            </a:r>
            <a:endParaRPr lang="ko-KR" altLang="en-US" sz="600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597074" y="1440939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Index.html</a:t>
            </a:r>
            <a:endParaRPr lang="ko-KR" altLang="en-US" sz="2000" dirty="0"/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601638" y="1993793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613470" y="2487612"/>
            <a:ext cx="8371978" cy="1877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dirty="0"/>
          </a:p>
        </p:txBody>
      </p:sp>
      <p:sp>
        <p:nvSpPr>
          <p:cNvPr id="10" name="제목 4"/>
          <p:cNvSpPr txBox="1">
            <a:spLocks/>
          </p:cNvSpPr>
          <p:nvPr/>
        </p:nvSpPr>
        <p:spPr>
          <a:xfrm>
            <a:off x="1276772" y="6229355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44" y="1988840"/>
            <a:ext cx="7711564" cy="42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3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사이트 </a:t>
            </a:r>
            <a:r>
              <a:rPr lang="ko-KR" altLang="en-US" sz="6000" dirty="0" err="1" smtClean="0"/>
              <a:t>맵</a:t>
            </a:r>
            <a:endParaRPr lang="ko-KR" altLang="en-US" sz="6000" dirty="0"/>
          </a:p>
        </p:txBody>
      </p:sp>
      <p:sp>
        <p:nvSpPr>
          <p:cNvPr id="15" name="제목 4"/>
          <p:cNvSpPr txBox="1">
            <a:spLocks/>
          </p:cNvSpPr>
          <p:nvPr/>
        </p:nvSpPr>
        <p:spPr>
          <a:xfrm>
            <a:off x="27074" y="4303227"/>
            <a:ext cx="4853918" cy="1875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ko-KR" altLang="en-US" sz="1500" dirty="0" smtClean="0"/>
              <a:t>회원정보관리</a:t>
            </a:r>
            <a:endParaRPr lang="en-US" altLang="ko-KR" sz="15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1300" dirty="0" smtClean="0"/>
              <a:t>로그인 </a:t>
            </a:r>
            <a:r>
              <a:rPr lang="en-US" altLang="ko-KR" sz="1300" dirty="0" smtClean="0"/>
              <a:t>: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사용자가 로그인 하는 페이지</a:t>
            </a:r>
            <a:endParaRPr lang="en-US" altLang="ko-KR" sz="13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1300" dirty="0" smtClean="0"/>
              <a:t>회원가입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사용자가 회원가입 하는 페이지</a:t>
            </a:r>
            <a:endParaRPr lang="en-US" altLang="ko-KR" sz="13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1300" dirty="0" smtClean="0"/>
              <a:t>구단 정보보기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사용자가 구단 정보를 볼 수 있는 페이지</a:t>
            </a:r>
            <a:endParaRPr lang="en-US" altLang="ko-KR" sz="13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1300" dirty="0" smtClean="0"/>
              <a:t>회원 정보보기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구단주가 볼 수 있는 회원 정보 페이지</a:t>
            </a:r>
            <a:endParaRPr lang="en-US" altLang="ko-KR" sz="1300" dirty="0" smtClean="0"/>
          </a:p>
          <a:p>
            <a:pPr marL="457200" indent="-457200" algn="l">
              <a:buFont typeface="+mj-lt"/>
              <a:buAutoNum type="arabicPeriod"/>
            </a:pPr>
            <a:endParaRPr lang="en-US" altLang="ko-KR" sz="1300" dirty="0" smtClean="0"/>
          </a:p>
          <a:p>
            <a:pPr algn="l"/>
            <a:endParaRPr lang="ko-KR" altLang="en-US" sz="1300" dirty="0"/>
          </a:p>
        </p:txBody>
      </p:sp>
      <p:sp>
        <p:nvSpPr>
          <p:cNvPr id="20" name="아래로 구부러진 화살표 19"/>
          <p:cNvSpPr/>
          <p:nvPr/>
        </p:nvSpPr>
        <p:spPr>
          <a:xfrm rot="4082534">
            <a:off x="8397695" y="3134663"/>
            <a:ext cx="1766407" cy="936104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제목 4"/>
          <p:cNvSpPr txBox="1">
            <a:spLocks/>
          </p:cNvSpPr>
          <p:nvPr/>
        </p:nvSpPr>
        <p:spPr>
          <a:xfrm>
            <a:off x="318089" y="3673986"/>
            <a:ext cx="1682539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사이트 </a:t>
            </a:r>
            <a:r>
              <a:rPr lang="ko-KR" altLang="en-US" sz="2000" dirty="0" err="1" smtClean="0"/>
              <a:t>맵</a:t>
            </a:r>
            <a:endParaRPr lang="ko-KR" altLang="en-US" sz="20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889872" y="4349645"/>
            <a:ext cx="5925144" cy="1632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 smtClean="0"/>
              <a:t>2) </a:t>
            </a:r>
            <a:r>
              <a:rPr lang="ko-KR" altLang="en-US" sz="1500" dirty="0" smtClean="0"/>
              <a:t>게시판</a:t>
            </a:r>
            <a:endParaRPr lang="en-US" altLang="ko-KR" sz="1500" dirty="0" smtClean="0"/>
          </a:p>
          <a:p>
            <a:pPr marL="342900" indent="-342900" algn="l">
              <a:buAutoNum type="arabicPeriod"/>
            </a:pPr>
            <a:r>
              <a:rPr lang="ko-KR" altLang="en-US" sz="1300" dirty="0" smtClean="0"/>
              <a:t>공지사항 </a:t>
            </a:r>
            <a:r>
              <a:rPr lang="ko-KR" altLang="en-US" sz="1300" dirty="0" smtClean="0"/>
              <a:t>게시판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운영자가 공지사항을 올리는 게시판</a:t>
            </a:r>
            <a:endParaRPr lang="en-US" altLang="ko-KR" sz="1300" dirty="0" smtClean="0"/>
          </a:p>
          <a:p>
            <a:pPr marL="342900" indent="-342900" algn="l">
              <a:buAutoNum type="arabicPeriod"/>
            </a:pPr>
            <a:r>
              <a:rPr lang="ko-KR" altLang="en-US" sz="1300" dirty="0" err="1" smtClean="0"/>
              <a:t>매칭</a:t>
            </a:r>
            <a:r>
              <a:rPr lang="ko-KR" altLang="en-US" sz="1300" dirty="0" smtClean="0"/>
              <a:t> 게시판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사용자들이 시합할 팀을 구하는 게시판</a:t>
            </a:r>
            <a:endParaRPr lang="en-US" altLang="ko-KR" sz="1300" dirty="0" smtClean="0"/>
          </a:p>
          <a:p>
            <a:pPr marL="342900" indent="-342900" algn="l">
              <a:buAutoNum type="arabicPeriod"/>
            </a:pPr>
            <a:r>
              <a:rPr lang="ko-KR" altLang="en-US" sz="1300" dirty="0" smtClean="0"/>
              <a:t>홍보 게시판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자신의 팀을 홍보할 수 있는 게시판</a:t>
            </a:r>
            <a:endParaRPr lang="en-US" altLang="ko-KR" sz="1300" dirty="0" smtClean="0"/>
          </a:p>
          <a:p>
            <a:pPr marL="342900" indent="-342900" algn="l">
              <a:buAutoNum type="arabicPeriod"/>
            </a:pPr>
            <a:r>
              <a:rPr lang="ko-KR" altLang="en-US" sz="1300" dirty="0" smtClean="0"/>
              <a:t>자유 게시판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무엇이든 자유롭게 글을 올릴 수 있는 게시판</a:t>
            </a:r>
            <a:endParaRPr lang="en-US" altLang="ko-KR" sz="1300" dirty="0" smtClean="0"/>
          </a:p>
          <a:p>
            <a:pPr marL="342900" indent="-342900" algn="l">
              <a:buAutoNum type="arabicPeriod"/>
            </a:pPr>
            <a:r>
              <a:rPr lang="en-US" altLang="ko-KR" sz="1300" dirty="0" smtClean="0"/>
              <a:t>Q&amp;A </a:t>
            </a:r>
            <a:r>
              <a:rPr lang="ko-KR" altLang="en-US" sz="1300" dirty="0" smtClean="0"/>
              <a:t>게시판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운영자에게 질문이나 요청할 수 있는 게시판</a:t>
            </a:r>
            <a:endParaRPr lang="ko-KR" altLang="en-US" sz="1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8" y="1280609"/>
            <a:ext cx="8117466" cy="250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제목 4"/>
          <p:cNvSpPr txBox="1">
            <a:spLocks/>
          </p:cNvSpPr>
          <p:nvPr/>
        </p:nvSpPr>
        <p:spPr>
          <a:xfrm>
            <a:off x="848544" y="4268305"/>
            <a:ext cx="3496084" cy="171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7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080" y="4437112"/>
            <a:ext cx="651225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8800" b="1" dirty="0" smtClean="0">
                <a:ln w="50800"/>
                <a:solidFill>
                  <a:schemeClr val="bg1">
                    <a:shade val="50000"/>
                  </a:schemeClr>
                </a:solidFill>
                <a:ea typeface="문체부 쓰기 정체" pitchFamily="17" charset="-127"/>
              </a:rPr>
              <a:t>고맙습니다</a:t>
            </a:r>
            <a:endParaRPr lang="ko-KR" altLang="en-US" sz="8800" b="1" dirty="0">
              <a:ln w="50800"/>
              <a:solidFill>
                <a:schemeClr val="bg1">
                  <a:shade val="50000"/>
                </a:schemeClr>
              </a:solidFill>
              <a:ea typeface="문체부 쓰기 정체" pitchFamily="17" charset="-127"/>
            </a:endParaRPr>
          </a:p>
        </p:txBody>
      </p:sp>
      <p:pic>
        <p:nvPicPr>
          <p:cNvPr id="5" name="그림 4" descr="제목 없음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60" y="714356"/>
            <a:ext cx="8058206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113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기계설계 포트폴리오</dc:title>
  <dc:creator>Choco</dc:creator>
  <cp:lastModifiedBy>Yu Hyunseok</cp:lastModifiedBy>
  <cp:revision>318</cp:revision>
  <dcterms:created xsi:type="dcterms:W3CDTF">2014-06-16T06:16:56Z</dcterms:created>
  <dcterms:modified xsi:type="dcterms:W3CDTF">2014-12-08T13:02:50Z</dcterms:modified>
</cp:coreProperties>
</file>