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5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3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4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0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9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1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6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4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0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938819-FBF5-48DD-9F1F-6BE5A683FBE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52376B-45A5-4B7F-B65F-75F8DC5A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0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719849" y="315970"/>
            <a:ext cx="1058779" cy="3749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역 </a:t>
            </a:r>
            <a:r>
              <a:rPr lang="en-US" altLang="ko-KR" sz="12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sz="12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5817040" y="117211"/>
            <a:ext cx="1307431" cy="34536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역이름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9821" y="2105999"/>
            <a:ext cx="1155032" cy="393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관광지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2101516" y="1269778"/>
            <a:ext cx="1145714" cy="43020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관광지</a:t>
            </a:r>
            <a:r>
              <a:rPr lang="en-US" altLang="ko-KR" sz="12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sz="12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1574590" y="1807672"/>
            <a:ext cx="1291466" cy="35032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관광지명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562394" y="2313191"/>
            <a:ext cx="1110062" cy="3963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입장료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51682" y="2861680"/>
            <a:ext cx="1098885" cy="37698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역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73574" y="876747"/>
            <a:ext cx="866274" cy="393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역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41209" y="1345769"/>
            <a:ext cx="1231237" cy="41303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음식</a:t>
            </a:r>
            <a:r>
              <a:rPr lang="en-US" altLang="ko-KR" sz="12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sz="12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84603" y="4461685"/>
            <a:ext cx="1404136" cy="3851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투숙유형명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18714" y="3056331"/>
            <a:ext cx="866274" cy="393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식당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9081393" y="1474980"/>
            <a:ext cx="1126603" cy="3764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식당</a:t>
            </a:r>
            <a:r>
              <a:rPr lang="en-US" altLang="ko-KR" sz="12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sz="12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86778" y="1454267"/>
            <a:ext cx="1037960" cy="36542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식당명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841093" y="2127839"/>
            <a:ext cx="1323479" cy="41058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음식가격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37098" y="3709766"/>
            <a:ext cx="1331155" cy="39493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투숙유형 </a:t>
            </a:r>
            <a:r>
              <a:rPr lang="en-US" altLang="ko-KR" sz="12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sz="12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35559" y="4497817"/>
            <a:ext cx="1193132" cy="393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숙박시설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6092892" y="6073106"/>
            <a:ext cx="1450822" cy="4004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숙박시설명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502493" y="5067360"/>
            <a:ext cx="1224285" cy="41958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관광지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9138733" y="6073106"/>
            <a:ext cx="1296077" cy="4705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숙박 가격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181836" y="5668201"/>
            <a:ext cx="1399432" cy="42779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투숙유형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51587" y="5486941"/>
            <a:ext cx="1334481" cy="39249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숙박시설</a:t>
            </a:r>
            <a:r>
              <a:rPr lang="en-US" altLang="ko-KR" sz="12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sz="12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Straight Connector 36"/>
          <p:cNvCxnSpPr>
            <a:stCxn id="5" idx="4"/>
            <a:endCxn id="12" idx="0"/>
          </p:cNvCxnSpPr>
          <p:nvPr/>
        </p:nvCxnSpPr>
        <p:spPr>
          <a:xfrm>
            <a:off x="5249239" y="690870"/>
            <a:ext cx="357472" cy="185877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6" idx="4"/>
            <a:endCxn id="12" idx="3"/>
          </p:cNvCxnSpPr>
          <p:nvPr/>
        </p:nvCxnSpPr>
        <p:spPr>
          <a:xfrm flipH="1">
            <a:off x="6039848" y="462576"/>
            <a:ext cx="430908" cy="610687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stCxn id="8" idx="5"/>
            <a:endCxn id="7" idx="0"/>
          </p:cNvCxnSpPr>
          <p:nvPr/>
        </p:nvCxnSpPr>
        <p:spPr>
          <a:xfrm>
            <a:off x="3079444" y="1636981"/>
            <a:ext cx="897893" cy="469018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stCxn id="9" idx="5"/>
            <a:endCxn id="7" idx="1"/>
          </p:cNvCxnSpPr>
          <p:nvPr/>
        </p:nvCxnSpPr>
        <p:spPr>
          <a:xfrm>
            <a:off x="2676925" y="2106689"/>
            <a:ext cx="722896" cy="195826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5" name="Straight Connector 44"/>
          <p:cNvCxnSpPr>
            <a:stCxn id="10" idx="5"/>
          </p:cNvCxnSpPr>
          <p:nvPr/>
        </p:nvCxnSpPr>
        <p:spPr>
          <a:xfrm flipV="1">
            <a:off x="2509891" y="2427647"/>
            <a:ext cx="896387" cy="223841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stCxn id="11" idx="7"/>
            <a:endCxn id="7" idx="2"/>
          </p:cNvCxnSpPr>
          <p:nvPr/>
        </p:nvCxnSpPr>
        <p:spPr>
          <a:xfrm flipV="1">
            <a:off x="2989639" y="2499030"/>
            <a:ext cx="987698" cy="417859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stCxn id="92" idx="0"/>
            <a:endCxn id="13" idx="4"/>
          </p:cNvCxnSpPr>
          <p:nvPr/>
        </p:nvCxnSpPr>
        <p:spPr>
          <a:xfrm flipV="1">
            <a:off x="6737369" y="1758801"/>
            <a:ext cx="319459" cy="714580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5" name="Straight Connector 54"/>
          <p:cNvCxnSpPr>
            <a:stCxn id="19" idx="0"/>
            <a:endCxn id="20" idx="4"/>
          </p:cNvCxnSpPr>
          <p:nvPr/>
        </p:nvCxnSpPr>
        <p:spPr>
          <a:xfrm flipH="1" flipV="1">
            <a:off x="9644695" y="1851473"/>
            <a:ext cx="207156" cy="1204858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endCxn id="21" idx="3"/>
          </p:cNvCxnSpPr>
          <p:nvPr/>
        </p:nvCxnSpPr>
        <p:spPr>
          <a:xfrm flipV="1">
            <a:off x="10092723" y="1766179"/>
            <a:ext cx="446061" cy="1298488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endCxn id="70" idx="2"/>
          </p:cNvCxnSpPr>
          <p:nvPr/>
        </p:nvCxnSpPr>
        <p:spPr>
          <a:xfrm>
            <a:off x="10278821" y="3368839"/>
            <a:ext cx="543865" cy="193424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endCxn id="26" idx="7"/>
          </p:cNvCxnSpPr>
          <p:nvPr/>
        </p:nvCxnSpPr>
        <p:spPr>
          <a:xfrm flipH="1">
            <a:off x="4473310" y="3310358"/>
            <a:ext cx="1399504" cy="457245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65" name="Straight Connector 64"/>
          <p:cNvCxnSpPr>
            <a:stCxn id="94" idx="2"/>
            <a:endCxn id="16" idx="0"/>
          </p:cNvCxnSpPr>
          <p:nvPr/>
        </p:nvCxnSpPr>
        <p:spPr>
          <a:xfrm flipH="1">
            <a:off x="4386671" y="3655194"/>
            <a:ext cx="1372440" cy="806491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67" name="Straight Connector 66"/>
          <p:cNvCxnSpPr>
            <a:endCxn id="35" idx="0"/>
          </p:cNvCxnSpPr>
          <p:nvPr/>
        </p:nvCxnSpPr>
        <p:spPr>
          <a:xfrm flipH="1">
            <a:off x="6218828" y="4892842"/>
            <a:ext cx="1922542" cy="594099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900383" y="4924747"/>
            <a:ext cx="1367065" cy="1149336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1" name="Straight Connector 70"/>
          <p:cNvCxnSpPr>
            <a:stCxn id="28" idx="3"/>
            <a:endCxn id="30" idx="1"/>
          </p:cNvCxnSpPr>
          <p:nvPr/>
        </p:nvCxnSpPr>
        <p:spPr>
          <a:xfrm>
            <a:off x="9028691" y="4694333"/>
            <a:ext cx="1653094" cy="434473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3" name="Straight Connector 72"/>
          <p:cNvCxnSpPr>
            <a:endCxn id="32" idx="1"/>
          </p:cNvCxnSpPr>
          <p:nvPr/>
        </p:nvCxnSpPr>
        <p:spPr>
          <a:xfrm>
            <a:off x="8902613" y="4900164"/>
            <a:ext cx="1484165" cy="830687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5" name="Straight Connector 74"/>
          <p:cNvCxnSpPr>
            <a:endCxn id="31" idx="1"/>
          </p:cNvCxnSpPr>
          <p:nvPr/>
        </p:nvCxnSpPr>
        <p:spPr>
          <a:xfrm>
            <a:off x="8601632" y="4890612"/>
            <a:ext cx="726907" cy="1251407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12" idx="1"/>
          </p:cNvCxnSpPr>
          <p:nvPr/>
        </p:nvCxnSpPr>
        <p:spPr>
          <a:xfrm flipH="1">
            <a:off x="4170937" y="1073263"/>
            <a:ext cx="1002637" cy="1046275"/>
          </a:xfrm>
          <a:prstGeom prst="lin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9" name="Straight Connector 78"/>
          <p:cNvCxnSpPr>
            <a:stCxn id="19" idx="1"/>
            <a:endCxn id="7" idx="3"/>
          </p:cNvCxnSpPr>
          <p:nvPr/>
        </p:nvCxnSpPr>
        <p:spPr>
          <a:xfrm flipH="1" flipV="1">
            <a:off x="4554853" y="2302515"/>
            <a:ext cx="4863861" cy="950332"/>
          </a:xfrm>
          <a:prstGeom prst="lin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87" name="Straight Connector 86"/>
          <p:cNvCxnSpPr>
            <a:stCxn id="28" idx="1"/>
          </p:cNvCxnSpPr>
          <p:nvPr/>
        </p:nvCxnSpPr>
        <p:spPr>
          <a:xfrm flipH="1" flipV="1">
            <a:off x="4133643" y="2496876"/>
            <a:ext cx="3701916" cy="2197457"/>
          </a:xfrm>
          <a:prstGeom prst="lin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91" name="Diamond 90"/>
          <p:cNvSpPr/>
          <p:nvPr/>
        </p:nvSpPr>
        <p:spPr>
          <a:xfrm>
            <a:off x="4114498" y="1407874"/>
            <a:ext cx="1094876" cy="411664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등록</a:t>
            </a: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Diamond 91"/>
          <p:cNvSpPr/>
          <p:nvPr/>
        </p:nvSpPr>
        <p:spPr>
          <a:xfrm>
            <a:off x="6189931" y="2473381"/>
            <a:ext cx="1094876" cy="411664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</a:t>
            </a: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5211673" y="3243530"/>
            <a:ext cx="1094876" cy="411664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</a:t>
            </a: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9984827" y="3973065"/>
            <a:ext cx="1107914" cy="40901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음식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2" name="Straight Connector 61"/>
          <p:cNvCxnSpPr>
            <a:stCxn id="19" idx="2"/>
            <a:endCxn id="60" idx="0"/>
          </p:cNvCxnSpPr>
          <p:nvPr/>
        </p:nvCxnSpPr>
        <p:spPr>
          <a:xfrm>
            <a:off x="9851851" y="3449362"/>
            <a:ext cx="686933" cy="523703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156" name="Straight Connector 155"/>
          <p:cNvCxnSpPr>
            <a:stCxn id="19" idx="3"/>
            <a:endCxn id="22" idx="2"/>
          </p:cNvCxnSpPr>
          <p:nvPr/>
        </p:nvCxnSpPr>
        <p:spPr>
          <a:xfrm flipV="1">
            <a:off x="10284988" y="2333131"/>
            <a:ext cx="556105" cy="919716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167" name="TextBox 166"/>
          <p:cNvSpPr txBox="1"/>
          <p:nvPr/>
        </p:nvSpPr>
        <p:spPr>
          <a:xfrm>
            <a:off x="4900405" y="8822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034138" y="182074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988240" y="249903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556495" y="460893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597177" y="204451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138733" y="294714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234" name="Oval 233"/>
          <p:cNvSpPr/>
          <p:nvPr/>
        </p:nvSpPr>
        <p:spPr>
          <a:xfrm>
            <a:off x="7549677" y="782305"/>
            <a:ext cx="1299411" cy="39883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음식명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5" name="Straight Connector 234"/>
          <p:cNvCxnSpPr>
            <a:endCxn id="234" idx="4"/>
          </p:cNvCxnSpPr>
          <p:nvPr/>
        </p:nvCxnSpPr>
        <p:spPr>
          <a:xfrm flipV="1">
            <a:off x="7005243" y="1181141"/>
            <a:ext cx="1194140" cy="1384656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70" name="Oval 69"/>
          <p:cNvSpPr/>
          <p:nvPr/>
        </p:nvSpPr>
        <p:spPr>
          <a:xfrm>
            <a:off x="10822686" y="3358242"/>
            <a:ext cx="1204104" cy="40804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관광지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Oval 73"/>
          <p:cNvSpPr/>
          <p:nvPr/>
        </p:nvSpPr>
        <p:spPr>
          <a:xfrm>
            <a:off x="7629914" y="6215382"/>
            <a:ext cx="1311298" cy="41143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객실 유형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6" name="Straight Connector 75"/>
          <p:cNvCxnSpPr>
            <a:stCxn id="28" idx="2"/>
            <a:endCxn id="74" idx="0"/>
          </p:cNvCxnSpPr>
          <p:nvPr/>
        </p:nvCxnSpPr>
        <p:spPr>
          <a:xfrm flipH="1">
            <a:off x="8285563" y="4890848"/>
            <a:ext cx="146562" cy="1324534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60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167</TotalTime>
  <Words>47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Cambria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Sneeze</dc:creator>
  <cp:lastModifiedBy>Mabel</cp:lastModifiedBy>
  <cp:revision>18</cp:revision>
  <dcterms:created xsi:type="dcterms:W3CDTF">2014-10-22T11:52:19Z</dcterms:created>
  <dcterms:modified xsi:type="dcterms:W3CDTF">2014-10-26T01:19:08Z</dcterms:modified>
</cp:coreProperties>
</file>