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1" r:id="rId3"/>
    <p:sldId id="276" r:id="rId4"/>
    <p:sldId id="279" r:id="rId5"/>
    <p:sldId id="292" r:id="rId6"/>
    <p:sldId id="281" r:id="rId7"/>
    <p:sldId id="289" r:id="rId8"/>
    <p:sldId id="290" r:id="rId9"/>
    <p:sldId id="286" r:id="rId10"/>
    <p:sldId id="287" r:id="rId11"/>
    <p:sldId id="285" r:id="rId12"/>
    <p:sldId id="27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2"/>
    <a:srgbClr val="33CC33"/>
    <a:srgbClr val="FF6600"/>
    <a:srgbClr val="75FF7C"/>
    <a:srgbClr val="00CC66"/>
    <a:srgbClr val="303F6A"/>
    <a:srgbClr val="82BACC"/>
    <a:srgbClr val="003399"/>
    <a:srgbClr val="2B4C73"/>
    <a:srgbClr val="363D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>
      <p:cViewPr varScale="1">
        <p:scale>
          <a:sx n="132" d="100"/>
          <a:sy n="132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692EA-A898-45DC-B53D-33DEFBCE7584}" type="doc">
      <dgm:prSet loTypeId="urn:microsoft.com/office/officeart/2005/8/layout/hProcess9" loCatId="process" qsTypeId="urn:microsoft.com/office/officeart/2005/8/quickstyle/simple2" qsCatId="simple" csTypeId="urn:microsoft.com/office/officeart/2005/8/colors/accent1_1" csCatId="accent1" phldr="1"/>
      <dgm:spPr/>
    </dgm:pt>
    <dgm:pt modelId="{E6DC04B9-5323-41C2-B6B6-8DB56F88A759}">
      <dgm:prSet phldrT="[Text]"/>
      <dgm:spPr/>
      <dgm:t>
        <a:bodyPr/>
        <a:lstStyle/>
        <a:p>
          <a:r>
            <a:rPr lang="ko-KR" altLang="en-US" dirty="0" smtClean="0"/>
            <a:t>역</a:t>
          </a:r>
          <a:endParaRPr lang="en-US" dirty="0"/>
        </a:p>
      </dgm:t>
    </dgm:pt>
    <dgm:pt modelId="{9C5E4C56-BA7D-408D-8C74-FBD6CBC9F69B}" type="parTrans" cxnId="{64051B6C-81B7-4558-9043-CCBADFFD6B10}">
      <dgm:prSet/>
      <dgm:spPr/>
      <dgm:t>
        <a:bodyPr/>
        <a:lstStyle/>
        <a:p>
          <a:endParaRPr lang="en-US"/>
        </a:p>
      </dgm:t>
    </dgm:pt>
    <dgm:pt modelId="{A3D088BA-125E-4B45-AA5F-D7AA2184C9AD}" type="sibTrans" cxnId="{64051B6C-81B7-4558-9043-CCBADFFD6B10}">
      <dgm:prSet/>
      <dgm:spPr/>
      <dgm:t>
        <a:bodyPr/>
        <a:lstStyle/>
        <a:p>
          <a:endParaRPr lang="en-US"/>
        </a:p>
      </dgm:t>
    </dgm:pt>
    <dgm:pt modelId="{208A7D11-0519-4603-8D26-477A9C55F65F}">
      <dgm:prSet phldrT="[Text]"/>
      <dgm:spPr/>
      <dgm:t>
        <a:bodyPr/>
        <a:lstStyle/>
        <a:p>
          <a:r>
            <a:rPr lang="ko-KR" altLang="en-US" dirty="0" smtClean="0"/>
            <a:t>관광지</a:t>
          </a:r>
          <a:endParaRPr lang="en-US" dirty="0"/>
        </a:p>
      </dgm:t>
    </dgm:pt>
    <dgm:pt modelId="{06836712-D416-4148-85C5-717160B37461}" type="parTrans" cxnId="{0627348E-D5EA-4A73-91AF-F872AED4293F}">
      <dgm:prSet/>
      <dgm:spPr/>
      <dgm:t>
        <a:bodyPr/>
        <a:lstStyle/>
        <a:p>
          <a:endParaRPr lang="en-US"/>
        </a:p>
      </dgm:t>
    </dgm:pt>
    <dgm:pt modelId="{A6199F53-4D4D-4700-A66A-17118B540A2B}" type="sibTrans" cxnId="{0627348E-D5EA-4A73-91AF-F872AED4293F}">
      <dgm:prSet/>
      <dgm:spPr/>
      <dgm:t>
        <a:bodyPr/>
        <a:lstStyle/>
        <a:p>
          <a:endParaRPr lang="en-US"/>
        </a:p>
      </dgm:t>
    </dgm:pt>
    <dgm:pt modelId="{D7EA8AA3-7EC3-441C-8EB5-E8997DDB9D88}">
      <dgm:prSet phldrT="[Text]"/>
      <dgm:spPr/>
      <dgm:t>
        <a:bodyPr/>
        <a:lstStyle/>
        <a:p>
          <a:r>
            <a:rPr lang="ko-KR" altLang="en-US" dirty="0" smtClean="0"/>
            <a:t>숙박</a:t>
          </a:r>
          <a:endParaRPr lang="en-US" dirty="0"/>
        </a:p>
      </dgm:t>
    </dgm:pt>
    <dgm:pt modelId="{60913529-5648-47F6-B1D9-8DFFE5B0BEC7}" type="parTrans" cxnId="{7EB436C1-4222-4E9B-BEE6-4FE394E0D742}">
      <dgm:prSet/>
      <dgm:spPr/>
      <dgm:t>
        <a:bodyPr/>
        <a:lstStyle/>
        <a:p>
          <a:endParaRPr lang="en-US"/>
        </a:p>
      </dgm:t>
    </dgm:pt>
    <dgm:pt modelId="{8892DAD4-6770-4239-A7E5-8CA7ECE1A470}" type="sibTrans" cxnId="{7EB436C1-4222-4E9B-BEE6-4FE394E0D742}">
      <dgm:prSet/>
      <dgm:spPr/>
      <dgm:t>
        <a:bodyPr/>
        <a:lstStyle/>
        <a:p>
          <a:endParaRPr lang="en-US"/>
        </a:p>
      </dgm:t>
    </dgm:pt>
    <dgm:pt modelId="{420472E3-A8CB-4745-84F8-284F734102C3}">
      <dgm:prSet phldrT="[Text]"/>
      <dgm:spPr/>
      <dgm:t>
        <a:bodyPr/>
        <a:lstStyle/>
        <a:p>
          <a:r>
            <a:rPr lang="ko-KR" altLang="en-US" dirty="0" smtClean="0"/>
            <a:t>음식</a:t>
          </a:r>
          <a:endParaRPr lang="en-US" dirty="0"/>
        </a:p>
      </dgm:t>
    </dgm:pt>
    <dgm:pt modelId="{80257BF1-6655-4BD9-AEFA-3D77F82BD572}" type="parTrans" cxnId="{04075D48-B29C-483B-B3D6-E6414C4EE0CF}">
      <dgm:prSet/>
      <dgm:spPr/>
      <dgm:t>
        <a:bodyPr/>
        <a:lstStyle/>
        <a:p>
          <a:endParaRPr lang="en-US"/>
        </a:p>
      </dgm:t>
    </dgm:pt>
    <dgm:pt modelId="{6CD09825-A306-4508-9092-623A5331C67B}" type="sibTrans" cxnId="{04075D48-B29C-483B-B3D6-E6414C4EE0CF}">
      <dgm:prSet/>
      <dgm:spPr/>
      <dgm:t>
        <a:bodyPr/>
        <a:lstStyle/>
        <a:p>
          <a:endParaRPr lang="en-US"/>
        </a:p>
      </dgm:t>
    </dgm:pt>
    <dgm:pt modelId="{499A2106-BAD5-4BE9-AA45-E04BA5BD4C0B}">
      <dgm:prSet phldrT="[Text]"/>
      <dgm:spPr/>
      <dgm:t>
        <a:bodyPr/>
        <a:lstStyle/>
        <a:p>
          <a:r>
            <a:rPr lang="ko-KR" altLang="en-US" dirty="0" smtClean="0"/>
            <a:t>결과</a:t>
          </a:r>
          <a:endParaRPr lang="en-US" dirty="0"/>
        </a:p>
      </dgm:t>
    </dgm:pt>
    <dgm:pt modelId="{8F2359F1-0C90-4FCD-8801-488D26081795}" type="parTrans" cxnId="{7B404800-9AC0-4AF5-A47B-0D69390C17A6}">
      <dgm:prSet/>
      <dgm:spPr/>
      <dgm:t>
        <a:bodyPr/>
        <a:lstStyle/>
        <a:p>
          <a:endParaRPr lang="en-US"/>
        </a:p>
      </dgm:t>
    </dgm:pt>
    <dgm:pt modelId="{C06F5A8A-8ED6-4959-AE6C-5E4DAF5E920A}" type="sibTrans" cxnId="{7B404800-9AC0-4AF5-A47B-0D69390C17A6}">
      <dgm:prSet/>
      <dgm:spPr/>
      <dgm:t>
        <a:bodyPr/>
        <a:lstStyle/>
        <a:p>
          <a:endParaRPr lang="en-US"/>
        </a:p>
      </dgm:t>
    </dgm:pt>
    <dgm:pt modelId="{420FF438-03D3-4289-AC5C-28F8A6C038F6}" type="pres">
      <dgm:prSet presAssocID="{7EF692EA-A898-45DC-B53D-33DEFBCE7584}" presName="CompostProcess" presStyleCnt="0">
        <dgm:presLayoutVars>
          <dgm:dir/>
          <dgm:resizeHandles val="exact"/>
        </dgm:presLayoutVars>
      </dgm:prSet>
      <dgm:spPr/>
    </dgm:pt>
    <dgm:pt modelId="{8FF07130-9995-4144-80AA-919DF064480F}" type="pres">
      <dgm:prSet presAssocID="{7EF692EA-A898-45DC-B53D-33DEFBCE7584}" presName="arrow" presStyleLbl="bgShp" presStyleIdx="0" presStyleCnt="1"/>
      <dgm:spPr/>
    </dgm:pt>
    <dgm:pt modelId="{674F8CF6-F607-422C-B76D-888C73EC7022}" type="pres">
      <dgm:prSet presAssocID="{7EF692EA-A898-45DC-B53D-33DEFBCE7584}" presName="linearProcess" presStyleCnt="0"/>
      <dgm:spPr/>
    </dgm:pt>
    <dgm:pt modelId="{7A6D3D09-8C3D-4873-ABE1-7E67B256BB9C}" type="pres">
      <dgm:prSet presAssocID="{E6DC04B9-5323-41C2-B6B6-8DB56F88A759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0CE9DD-45D2-4265-AFBD-7477B3E270FF}" type="pres">
      <dgm:prSet presAssocID="{A3D088BA-125E-4B45-AA5F-D7AA2184C9AD}" presName="sibTrans" presStyleCnt="0"/>
      <dgm:spPr/>
    </dgm:pt>
    <dgm:pt modelId="{C8F3FB4E-065F-4672-8B9E-785AC4E60F1B}" type="pres">
      <dgm:prSet presAssocID="{208A7D11-0519-4603-8D26-477A9C55F65F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6DF30-217F-47B4-A48C-9DEEAF14B6F5}" type="pres">
      <dgm:prSet presAssocID="{A6199F53-4D4D-4700-A66A-17118B540A2B}" presName="sibTrans" presStyleCnt="0"/>
      <dgm:spPr/>
    </dgm:pt>
    <dgm:pt modelId="{B6EE920B-7CD4-4460-8CFA-8A81C8F793FC}" type="pres">
      <dgm:prSet presAssocID="{420472E3-A8CB-4745-84F8-284F734102C3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603D18-D7F3-4DDD-8FD7-EDEB138F3370}" type="pres">
      <dgm:prSet presAssocID="{6CD09825-A306-4508-9092-623A5331C67B}" presName="sibTrans" presStyleCnt="0"/>
      <dgm:spPr/>
    </dgm:pt>
    <dgm:pt modelId="{60511EDA-DA94-4D6C-8971-41CABABB7A7A}" type="pres">
      <dgm:prSet presAssocID="{D7EA8AA3-7EC3-441C-8EB5-E8997DDB9D88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F9923B-6864-4CE6-9C11-7C65AF053BAA}" type="pres">
      <dgm:prSet presAssocID="{8892DAD4-6770-4239-A7E5-8CA7ECE1A470}" presName="sibTrans" presStyleCnt="0"/>
      <dgm:spPr/>
    </dgm:pt>
    <dgm:pt modelId="{8AE6483A-3A90-46F3-AC46-877089E4EB67}" type="pres">
      <dgm:prSet presAssocID="{499A2106-BAD5-4BE9-AA45-E04BA5BD4C0B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075D48-B29C-483B-B3D6-E6414C4EE0CF}" srcId="{7EF692EA-A898-45DC-B53D-33DEFBCE7584}" destId="{420472E3-A8CB-4745-84F8-284F734102C3}" srcOrd="2" destOrd="0" parTransId="{80257BF1-6655-4BD9-AEFA-3D77F82BD572}" sibTransId="{6CD09825-A306-4508-9092-623A5331C67B}"/>
    <dgm:cxn modelId="{64051B6C-81B7-4558-9043-CCBADFFD6B10}" srcId="{7EF692EA-A898-45DC-B53D-33DEFBCE7584}" destId="{E6DC04B9-5323-41C2-B6B6-8DB56F88A759}" srcOrd="0" destOrd="0" parTransId="{9C5E4C56-BA7D-408D-8C74-FBD6CBC9F69B}" sibTransId="{A3D088BA-125E-4B45-AA5F-D7AA2184C9AD}"/>
    <dgm:cxn modelId="{7EB436C1-4222-4E9B-BEE6-4FE394E0D742}" srcId="{7EF692EA-A898-45DC-B53D-33DEFBCE7584}" destId="{D7EA8AA3-7EC3-441C-8EB5-E8997DDB9D88}" srcOrd="3" destOrd="0" parTransId="{60913529-5648-47F6-B1D9-8DFFE5B0BEC7}" sibTransId="{8892DAD4-6770-4239-A7E5-8CA7ECE1A470}"/>
    <dgm:cxn modelId="{2E53D8D6-254C-42A3-8A93-6A80C40D7986}" type="presOf" srcId="{E6DC04B9-5323-41C2-B6B6-8DB56F88A759}" destId="{7A6D3D09-8C3D-4873-ABE1-7E67B256BB9C}" srcOrd="0" destOrd="0" presId="urn:microsoft.com/office/officeart/2005/8/layout/hProcess9"/>
    <dgm:cxn modelId="{7B404800-9AC0-4AF5-A47B-0D69390C17A6}" srcId="{7EF692EA-A898-45DC-B53D-33DEFBCE7584}" destId="{499A2106-BAD5-4BE9-AA45-E04BA5BD4C0B}" srcOrd="4" destOrd="0" parTransId="{8F2359F1-0C90-4FCD-8801-488D26081795}" sibTransId="{C06F5A8A-8ED6-4959-AE6C-5E4DAF5E920A}"/>
    <dgm:cxn modelId="{0627348E-D5EA-4A73-91AF-F872AED4293F}" srcId="{7EF692EA-A898-45DC-B53D-33DEFBCE7584}" destId="{208A7D11-0519-4603-8D26-477A9C55F65F}" srcOrd="1" destOrd="0" parTransId="{06836712-D416-4148-85C5-717160B37461}" sibTransId="{A6199F53-4D4D-4700-A66A-17118B540A2B}"/>
    <dgm:cxn modelId="{9669392F-171F-45DE-BAA3-998F148B3B1A}" type="presOf" srcId="{420472E3-A8CB-4745-84F8-284F734102C3}" destId="{B6EE920B-7CD4-4460-8CFA-8A81C8F793FC}" srcOrd="0" destOrd="0" presId="urn:microsoft.com/office/officeart/2005/8/layout/hProcess9"/>
    <dgm:cxn modelId="{C7540915-B740-4B49-ADF2-FFBF880686A6}" type="presOf" srcId="{7EF692EA-A898-45DC-B53D-33DEFBCE7584}" destId="{420FF438-03D3-4289-AC5C-28F8A6C038F6}" srcOrd="0" destOrd="0" presId="urn:microsoft.com/office/officeart/2005/8/layout/hProcess9"/>
    <dgm:cxn modelId="{E0EE8951-08FD-4A74-BC01-035C894FC1A5}" type="presOf" srcId="{D7EA8AA3-7EC3-441C-8EB5-E8997DDB9D88}" destId="{60511EDA-DA94-4D6C-8971-41CABABB7A7A}" srcOrd="0" destOrd="0" presId="urn:microsoft.com/office/officeart/2005/8/layout/hProcess9"/>
    <dgm:cxn modelId="{D6A8D044-ED67-42D5-8F59-FDEDE8DE076A}" type="presOf" srcId="{208A7D11-0519-4603-8D26-477A9C55F65F}" destId="{C8F3FB4E-065F-4672-8B9E-785AC4E60F1B}" srcOrd="0" destOrd="0" presId="urn:microsoft.com/office/officeart/2005/8/layout/hProcess9"/>
    <dgm:cxn modelId="{88A6C696-2819-4961-A141-F9E9E3C219EB}" type="presOf" srcId="{499A2106-BAD5-4BE9-AA45-E04BA5BD4C0B}" destId="{8AE6483A-3A90-46F3-AC46-877089E4EB67}" srcOrd="0" destOrd="0" presId="urn:microsoft.com/office/officeart/2005/8/layout/hProcess9"/>
    <dgm:cxn modelId="{9E0CABDC-8CF8-4D5D-BBCB-32EA6144FB04}" type="presParOf" srcId="{420FF438-03D3-4289-AC5C-28F8A6C038F6}" destId="{8FF07130-9995-4144-80AA-919DF064480F}" srcOrd="0" destOrd="0" presId="urn:microsoft.com/office/officeart/2005/8/layout/hProcess9"/>
    <dgm:cxn modelId="{6748A86F-C35F-4E07-8603-CEB031B6C0BD}" type="presParOf" srcId="{420FF438-03D3-4289-AC5C-28F8A6C038F6}" destId="{674F8CF6-F607-422C-B76D-888C73EC7022}" srcOrd="1" destOrd="0" presId="urn:microsoft.com/office/officeart/2005/8/layout/hProcess9"/>
    <dgm:cxn modelId="{F6D08E06-C99B-4B00-A36A-40121529EC55}" type="presParOf" srcId="{674F8CF6-F607-422C-B76D-888C73EC7022}" destId="{7A6D3D09-8C3D-4873-ABE1-7E67B256BB9C}" srcOrd="0" destOrd="0" presId="urn:microsoft.com/office/officeart/2005/8/layout/hProcess9"/>
    <dgm:cxn modelId="{FA4FC7D5-44B3-4EFE-8322-63711DC43B5D}" type="presParOf" srcId="{674F8CF6-F607-422C-B76D-888C73EC7022}" destId="{EC0CE9DD-45D2-4265-AFBD-7477B3E270FF}" srcOrd="1" destOrd="0" presId="urn:microsoft.com/office/officeart/2005/8/layout/hProcess9"/>
    <dgm:cxn modelId="{4DAA73EC-EF83-4348-9B9F-1C304335C21D}" type="presParOf" srcId="{674F8CF6-F607-422C-B76D-888C73EC7022}" destId="{C8F3FB4E-065F-4672-8B9E-785AC4E60F1B}" srcOrd="2" destOrd="0" presId="urn:microsoft.com/office/officeart/2005/8/layout/hProcess9"/>
    <dgm:cxn modelId="{5B30A151-5D41-48F9-866D-E93C7A1C879B}" type="presParOf" srcId="{674F8CF6-F607-422C-B76D-888C73EC7022}" destId="{9DC6DF30-217F-47B4-A48C-9DEEAF14B6F5}" srcOrd="3" destOrd="0" presId="urn:microsoft.com/office/officeart/2005/8/layout/hProcess9"/>
    <dgm:cxn modelId="{77F3B428-3D91-408F-8814-34777EFE3D30}" type="presParOf" srcId="{674F8CF6-F607-422C-B76D-888C73EC7022}" destId="{B6EE920B-7CD4-4460-8CFA-8A81C8F793FC}" srcOrd="4" destOrd="0" presId="urn:microsoft.com/office/officeart/2005/8/layout/hProcess9"/>
    <dgm:cxn modelId="{1571F7FF-AD27-49B2-AABC-0FA68DB42CD3}" type="presParOf" srcId="{674F8CF6-F607-422C-B76D-888C73EC7022}" destId="{20603D18-D7F3-4DDD-8FD7-EDEB138F3370}" srcOrd="5" destOrd="0" presId="urn:microsoft.com/office/officeart/2005/8/layout/hProcess9"/>
    <dgm:cxn modelId="{1EAFD50A-F90B-4A72-B1C0-82F02575A821}" type="presParOf" srcId="{674F8CF6-F607-422C-B76D-888C73EC7022}" destId="{60511EDA-DA94-4D6C-8971-41CABABB7A7A}" srcOrd="6" destOrd="0" presId="urn:microsoft.com/office/officeart/2005/8/layout/hProcess9"/>
    <dgm:cxn modelId="{669250D8-2D24-479F-BF4D-C3EE7FB1681C}" type="presParOf" srcId="{674F8CF6-F607-422C-B76D-888C73EC7022}" destId="{A4F9923B-6864-4CE6-9C11-7C65AF053BAA}" srcOrd="7" destOrd="0" presId="urn:microsoft.com/office/officeart/2005/8/layout/hProcess9"/>
    <dgm:cxn modelId="{7B872E8F-1924-43FA-BE3F-4C95741B159D}" type="presParOf" srcId="{674F8CF6-F607-422C-B76D-888C73EC7022}" destId="{8AE6483A-3A90-46F3-AC46-877089E4EB6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10FF3B-0F13-4ED0-903E-74FE7EBE731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6031E76-FC1B-4AE1-9163-D0EB84533218}">
      <dgm:prSet phldrT="[Text]"/>
      <dgm:spPr/>
      <dgm:t>
        <a:bodyPr/>
        <a:lstStyle/>
        <a:p>
          <a:endParaRPr lang="en-US" dirty="0"/>
        </a:p>
      </dgm:t>
    </dgm:pt>
    <dgm:pt modelId="{78DDC861-D46E-4A49-AFDE-73A29FECA248}" type="parTrans" cxnId="{353B4A7F-52CD-4721-9ADA-2ECD1B8AC97C}">
      <dgm:prSet/>
      <dgm:spPr/>
      <dgm:t>
        <a:bodyPr/>
        <a:lstStyle/>
        <a:p>
          <a:endParaRPr lang="en-US"/>
        </a:p>
      </dgm:t>
    </dgm:pt>
    <dgm:pt modelId="{5ADF5B3E-4DF2-463A-82A7-BE83F3AFE487}" type="sibTrans" cxnId="{353B4A7F-52CD-4721-9ADA-2ECD1B8AC97C}">
      <dgm:prSet/>
      <dgm:spPr/>
      <dgm:t>
        <a:bodyPr/>
        <a:lstStyle/>
        <a:p>
          <a:endParaRPr lang="en-US"/>
        </a:p>
      </dgm:t>
    </dgm:pt>
    <dgm:pt modelId="{101071F6-47D2-4036-9676-C16C8439BD9D}">
      <dgm:prSet phldrT="[Text]" custT="1"/>
      <dgm:spPr/>
      <dgm:t>
        <a:bodyPr/>
        <a:lstStyle/>
        <a:p>
          <a:r>
            <a:rPr lang="en-US" altLang="ko-KR" sz="1200" b="1" dirty="0" smtClean="0"/>
            <a:t>DBMS</a:t>
          </a:r>
        </a:p>
        <a:p>
          <a:r>
            <a:rPr lang="en-US" altLang="ko-KR" sz="1200" b="1" dirty="0" smtClean="0"/>
            <a:t>Cent OS 6.5</a:t>
          </a:r>
        </a:p>
        <a:p>
          <a:r>
            <a:rPr lang="en-US" altLang="ko-KR" sz="1200" b="1" dirty="0" smtClean="0"/>
            <a:t>CPU : </a:t>
          </a:r>
          <a:r>
            <a:rPr lang="en-US" altLang="ko-KR" sz="1200" b="1" dirty="0" err="1" smtClean="0"/>
            <a:t>Intel®Xeon®</a:t>
          </a:r>
          <a:r>
            <a:rPr lang="en-US" altLang="ko-KR" sz="1200" b="1" dirty="0" err="1" smtClean="0">
              <a:ea typeface="HY울릉도B" pitchFamily="18" charset="-127"/>
            </a:rPr>
            <a:t>Core</a:t>
          </a:r>
          <a:r>
            <a:rPr lang="en-US" altLang="ko-KR" sz="1200" b="1" dirty="0" smtClean="0">
              <a:ea typeface="HY울릉도B" pitchFamily="18" charset="-127"/>
            </a:rPr>
            <a:t>™ i3</a:t>
          </a:r>
        </a:p>
        <a:p>
          <a:r>
            <a:rPr lang="en-US" altLang="ko-KR" sz="1200" b="1" dirty="0" smtClean="0">
              <a:ea typeface="HY울릉도B" pitchFamily="18" charset="-127"/>
            </a:rPr>
            <a:t>Memory : 4.00GB</a:t>
          </a:r>
          <a:endParaRPr lang="ko-KR" altLang="en-US" sz="1200" dirty="0" smtClean="0"/>
        </a:p>
        <a:p>
          <a:r>
            <a:rPr lang="en-US" altLang="ko-KR" sz="1200" b="1" dirty="0" smtClean="0"/>
            <a:t>Oracle 11g Enterprise edition R2 Database </a:t>
          </a:r>
          <a:endParaRPr lang="en-US" sz="1200" dirty="0"/>
        </a:p>
      </dgm:t>
    </dgm:pt>
    <dgm:pt modelId="{CEFF9DC3-1BAB-4FCB-91F3-61767D0AFA82}" type="parTrans" cxnId="{D2065DC6-938E-4547-A7E5-AF4DEDFDF2FE}">
      <dgm:prSet/>
      <dgm:spPr/>
      <dgm:t>
        <a:bodyPr/>
        <a:lstStyle/>
        <a:p>
          <a:endParaRPr lang="en-US"/>
        </a:p>
      </dgm:t>
    </dgm:pt>
    <dgm:pt modelId="{50C1D0E4-A262-4BC8-A92B-B5189FA9E462}" type="sibTrans" cxnId="{D2065DC6-938E-4547-A7E5-AF4DEDFDF2FE}">
      <dgm:prSet/>
      <dgm:spPr/>
      <dgm:t>
        <a:bodyPr/>
        <a:lstStyle/>
        <a:p>
          <a:endParaRPr lang="en-US"/>
        </a:p>
      </dgm:t>
    </dgm:pt>
    <dgm:pt modelId="{97388D5E-C435-4B6B-849F-E087CC611EBA}">
      <dgm:prSet phldrT="[Text]" custT="1"/>
      <dgm:spPr/>
      <dgm:t>
        <a:bodyPr/>
        <a:lstStyle/>
        <a:p>
          <a:r>
            <a:rPr lang="en-US" sz="1200" b="1" dirty="0" smtClean="0"/>
            <a:t>Client PC</a:t>
          </a:r>
        </a:p>
        <a:p>
          <a:r>
            <a:rPr lang="en-US" altLang="ko-KR" sz="1200" b="1" dirty="0" smtClean="0"/>
            <a:t>Microsoft </a:t>
          </a:r>
        </a:p>
        <a:p>
          <a:r>
            <a:rPr lang="en-US" altLang="ko-KR" sz="1200" b="1" dirty="0" smtClean="0"/>
            <a:t>Windows 8.1 Enterprise ED.</a:t>
          </a:r>
        </a:p>
        <a:p>
          <a:r>
            <a:rPr lang="en-US" altLang="ko-KR" sz="1200" b="1" dirty="0" smtClean="0"/>
            <a:t>CPU : </a:t>
          </a:r>
          <a:r>
            <a:rPr lang="en-US" altLang="ko-KR" sz="1200" b="1" dirty="0" err="1" smtClean="0"/>
            <a:t>Intel®Xeon®</a:t>
          </a:r>
          <a:r>
            <a:rPr lang="en-US" altLang="ko-KR" sz="1200" b="1" dirty="0" err="1" smtClean="0">
              <a:ea typeface="HY울릉도B" pitchFamily="18" charset="-127"/>
            </a:rPr>
            <a:t>Core</a:t>
          </a:r>
          <a:r>
            <a:rPr lang="en-US" altLang="ko-KR" sz="1200" b="1" dirty="0" smtClean="0">
              <a:ea typeface="HY울릉도B" pitchFamily="18" charset="-127"/>
            </a:rPr>
            <a:t>™ i3</a:t>
          </a:r>
        </a:p>
        <a:p>
          <a:r>
            <a:rPr lang="en-US" altLang="ko-KR" sz="1200" b="1" dirty="0" smtClean="0">
              <a:ea typeface="HY울릉도B" pitchFamily="18" charset="-127"/>
            </a:rPr>
            <a:t>Memory : 4.00GB</a:t>
          </a:r>
          <a:endParaRPr lang="en-US" sz="1200" dirty="0" smtClean="0"/>
        </a:p>
      </dgm:t>
    </dgm:pt>
    <dgm:pt modelId="{E1E343FF-676B-4D2C-99EA-710ED0889088}" type="parTrans" cxnId="{78C36D39-8831-4D58-AED5-ACD48752CC3D}">
      <dgm:prSet/>
      <dgm:spPr/>
      <dgm:t>
        <a:bodyPr/>
        <a:lstStyle/>
        <a:p>
          <a:endParaRPr lang="en-US"/>
        </a:p>
      </dgm:t>
    </dgm:pt>
    <dgm:pt modelId="{A712FA57-8645-4400-A800-98FED9356504}" type="sibTrans" cxnId="{78C36D39-8831-4D58-AED5-ACD48752CC3D}">
      <dgm:prSet/>
      <dgm:spPr/>
      <dgm:t>
        <a:bodyPr/>
        <a:lstStyle/>
        <a:p>
          <a:endParaRPr lang="en-US"/>
        </a:p>
      </dgm:t>
    </dgm:pt>
    <dgm:pt modelId="{82950B86-E109-455C-A447-2B71583C8059}" type="pres">
      <dgm:prSet presAssocID="{5310FF3B-0F13-4ED0-903E-74FE7EBE731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C03B333-DD94-4CE7-A37E-F16ACA790997}" type="pres">
      <dgm:prSet presAssocID="{86031E76-FC1B-4AE1-9163-D0EB84533218}" presName="hierRoot1" presStyleCnt="0">
        <dgm:presLayoutVars>
          <dgm:hierBranch val="init"/>
        </dgm:presLayoutVars>
      </dgm:prSet>
      <dgm:spPr/>
    </dgm:pt>
    <dgm:pt modelId="{0ADCDF58-3630-49F9-A92B-2FC4B7943914}" type="pres">
      <dgm:prSet presAssocID="{86031E76-FC1B-4AE1-9163-D0EB84533218}" presName="rootComposite1" presStyleCnt="0"/>
      <dgm:spPr/>
    </dgm:pt>
    <dgm:pt modelId="{CD3B318F-839A-4C3C-ACC2-C2245ED8B642}" type="pres">
      <dgm:prSet presAssocID="{86031E76-FC1B-4AE1-9163-D0EB84533218}" presName="rootText1" presStyleLbl="node0" presStyleIdx="0" presStyleCnt="1" custScaleX="98496" custScaleY="67154" custLinFactNeighborX="-376" custLinFactNeighborY="-155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EE55F1-0559-4C74-905C-851D51BE79AD}" type="pres">
      <dgm:prSet presAssocID="{86031E76-FC1B-4AE1-9163-D0EB8453321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CD891C3D-08EE-4BB6-A637-31FA1D32D933}" type="pres">
      <dgm:prSet presAssocID="{86031E76-FC1B-4AE1-9163-D0EB84533218}" presName="hierChild2" presStyleCnt="0"/>
      <dgm:spPr/>
    </dgm:pt>
    <dgm:pt modelId="{2BC12922-8213-44EB-8840-ED86C93EC476}" type="pres">
      <dgm:prSet presAssocID="{CEFF9DC3-1BAB-4FCB-91F3-61767D0AFA82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16CF523-2B79-4C27-B839-DD7DA10DD60B}" type="pres">
      <dgm:prSet presAssocID="{101071F6-47D2-4036-9676-C16C8439BD9D}" presName="hierRoot2" presStyleCnt="0">
        <dgm:presLayoutVars>
          <dgm:hierBranch val="init"/>
        </dgm:presLayoutVars>
      </dgm:prSet>
      <dgm:spPr/>
    </dgm:pt>
    <dgm:pt modelId="{8B8454F9-1FAF-40F4-BBC8-23BF10110EF8}" type="pres">
      <dgm:prSet presAssocID="{101071F6-47D2-4036-9676-C16C8439BD9D}" presName="rootComposite" presStyleCnt="0"/>
      <dgm:spPr/>
    </dgm:pt>
    <dgm:pt modelId="{2CE2E76E-DBDC-4CB8-AF97-5C06308636A2}" type="pres">
      <dgm:prSet presAssocID="{101071F6-47D2-4036-9676-C16C8439BD9D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1507E8-EAAA-4B21-88B8-8818EE540634}" type="pres">
      <dgm:prSet presAssocID="{101071F6-47D2-4036-9676-C16C8439BD9D}" presName="rootConnector" presStyleLbl="node2" presStyleIdx="0" presStyleCnt="2"/>
      <dgm:spPr/>
      <dgm:t>
        <a:bodyPr/>
        <a:lstStyle/>
        <a:p>
          <a:endParaRPr lang="en-US"/>
        </a:p>
      </dgm:t>
    </dgm:pt>
    <dgm:pt modelId="{FB8FDCD6-5EEE-4EB9-85FA-F1EF07AD0EE8}" type="pres">
      <dgm:prSet presAssocID="{101071F6-47D2-4036-9676-C16C8439BD9D}" presName="hierChild4" presStyleCnt="0"/>
      <dgm:spPr/>
    </dgm:pt>
    <dgm:pt modelId="{830B28F7-52E9-43DB-8A4F-86DCE7E38917}" type="pres">
      <dgm:prSet presAssocID="{101071F6-47D2-4036-9676-C16C8439BD9D}" presName="hierChild5" presStyleCnt="0"/>
      <dgm:spPr/>
    </dgm:pt>
    <dgm:pt modelId="{9C2B538C-2E28-483B-AC80-623051D0ADF2}" type="pres">
      <dgm:prSet presAssocID="{E1E343FF-676B-4D2C-99EA-710ED0889088}" presName="Name37" presStyleLbl="parChTrans1D2" presStyleIdx="1" presStyleCnt="2"/>
      <dgm:spPr/>
      <dgm:t>
        <a:bodyPr/>
        <a:lstStyle/>
        <a:p>
          <a:endParaRPr lang="en-US"/>
        </a:p>
      </dgm:t>
    </dgm:pt>
    <dgm:pt modelId="{7A944642-649E-4728-A98A-92A41D3A45C4}" type="pres">
      <dgm:prSet presAssocID="{97388D5E-C435-4B6B-849F-E087CC611EBA}" presName="hierRoot2" presStyleCnt="0">
        <dgm:presLayoutVars>
          <dgm:hierBranch val="init"/>
        </dgm:presLayoutVars>
      </dgm:prSet>
      <dgm:spPr/>
    </dgm:pt>
    <dgm:pt modelId="{7D299830-9064-4E0A-8396-E214DA6EB1BD}" type="pres">
      <dgm:prSet presAssocID="{97388D5E-C435-4B6B-849F-E087CC611EBA}" presName="rootComposite" presStyleCnt="0"/>
      <dgm:spPr/>
    </dgm:pt>
    <dgm:pt modelId="{0A2FA5F8-8E16-4D40-9BD4-AD447B13368C}" type="pres">
      <dgm:prSet presAssocID="{97388D5E-C435-4B6B-849F-E087CC611EBA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51A71-41E9-4871-A1F1-2850C5768945}" type="pres">
      <dgm:prSet presAssocID="{97388D5E-C435-4B6B-849F-E087CC611EBA}" presName="rootConnector" presStyleLbl="node2" presStyleIdx="1" presStyleCnt="2"/>
      <dgm:spPr/>
      <dgm:t>
        <a:bodyPr/>
        <a:lstStyle/>
        <a:p>
          <a:endParaRPr lang="en-US"/>
        </a:p>
      </dgm:t>
    </dgm:pt>
    <dgm:pt modelId="{C2D6CB38-E2B5-4076-8970-4CB0204AF23A}" type="pres">
      <dgm:prSet presAssocID="{97388D5E-C435-4B6B-849F-E087CC611EBA}" presName="hierChild4" presStyleCnt="0"/>
      <dgm:spPr/>
    </dgm:pt>
    <dgm:pt modelId="{AA64A18D-33D7-4CEB-AC04-8789995F328F}" type="pres">
      <dgm:prSet presAssocID="{97388D5E-C435-4B6B-849F-E087CC611EBA}" presName="hierChild5" presStyleCnt="0"/>
      <dgm:spPr/>
    </dgm:pt>
    <dgm:pt modelId="{B8583318-A704-45AA-BE6F-585666434D5F}" type="pres">
      <dgm:prSet presAssocID="{86031E76-FC1B-4AE1-9163-D0EB84533218}" presName="hierChild3" presStyleCnt="0"/>
      <dgm:spPr/>
    </dgm:pt>
  </dgm:ptLst>
  <dgm:cxnLst>
    <dgm:cxn modelId="{353B4A7F-52CD-4721-9ADA-2ECD1B8AC97C}" srcId="{5310FF3B-0F13-4ED0-903E-74FE7EBE731C}" destId="{86031E76-FC1B-4AE1-9163-D0EB84533218}" srcOrd="0" destOrd="0" parTransId="{78DDC861-D46E-4A49-AFDE-73A29FECA248}" sibTransId="{5ADF5B3E-4DF2-463A-82A7-BE83F3AFE487}"/>
    <dgm:cxn modelId="{09C4EA34-2CA2-44A2-BBE8-509EF169FA5B}" type="presOf" srcId="{97388D5E-C435-4B6B-849F-E087CC611EBA}" destId="{17C51A71-41E9-4871-A1F1-2850C5768945}" srcOrd="1" destOrd="0" presId="urn:microsoft.com/office/officeart/2005/8/layout/orgChart1"/>
    <dgm:cxn modelId="{78C36D39-8831-4D58-AED5-ACD48752CC3D}" srcId="{86031E76-FC1B-4AE1-9163-D0EB84533218}" destId="{97388D5E-C435-4B6B-849F-E087CC611EBA}" srcOrd="1" destOrd="0" parTransId="{E1E343FF-676B-4D2C-99EA-710ED0889088}" sibTransId="{A712FA57-8645-4400-A800-98FED9356504}"/>
    <dgm:cxn modelId="{218E685C-6C79-4699-A3E3-D319BBCC345C}" type="presOf" srcId="{86031E76-FC1B-4AE1-9163-D0EB84533218}" destId="{CD3B318F-839A-4C3C-ACC2-C2245ED8B642}" srcOrd="0" destOrd="0" presId="urn:microsoft.com/office/officeart/2005/8/layout/orgChart1"/>
    <dgm:cxn modelId="{E0CA9E51-0F7A-424E-9B6B-98B6E94F9F2F}" type="presOf" srcId="{E1E343FF-676B-4D2C-99EA-710ED0889088}" destId="{9C2B538C-2E28-483B-AC80-623051D0ADF2}" srcOrd="0" destOrd="0" presId="urn:microsoft.com/office/officeart/2005/8/layout/orgChart1"/>
    <dgm:cxn modelId="{AB76BF20-67EF-45BD-A873-C2C31FF44511}" type="presOf" srcId="{86031E76-FC1B-4AE1-9163-D0EB84533218}" destId="{CBEE55F1-0559-4C74-905C-851D51BE79AD}" srcOrd="1" destOrd="0" presId="urn:microsoft.com/office/officeart/2005/8/layout/orgChart1"/>
    <dgm:cxn modelId="{9C342887-5A8A-4DF7-BCD4-69FA8022AD61}" type="presOf" srcId="{101071F6-47D2-4036-9676-C16C8439BD9D}" destId="{231507E8-EAAA-4B21-88B8-8818EE540634}" srcOrd="1" destOrd="0" presId="urn:microsoft.com/office/officeart/2005/8/layout/orgChart1"/>
    <dgm:cxn modelId="{D2065DC6-938E-4547-A7E5-AF4DEDFDF2FE}" srcId="{86031E76-FC1B-4AE1-9163-D0EB84533218}" destId="{101071F6-47D2-4036-9676-C16C8439BD9D}" srcOrd="0" destOrd="0" parTransId="{CEFF9DC3-1BAB-4FCB-91F3-61767D0AFA82}" sibTransId="{50C1D0E4-A262-4BC8-A92B-B5189FA9E462}"/>
    <dgm:cxn modelId="{D30B05D2-3C50-4F28-9B7A-4AEA71A788EC}" type="presOf" srcId="{97388D5E-C435-4B6B-849F-E087CC611EBA}" destId="{0A2FA5F8-8E16-4D40-9BD4-AD447B13368C}" srcOrd="0" destOrd="0" presId="urn:microsoft.com/office/officeart/2005/8/layout/orgChart1"/>
    <dgm:cxn modelId="{D60F9B89-95FF-4A77-B205-6EA28C325E9C}" type="presOf" srcId="{CEFF9DC3-1BAB-4FCB-91F3-61767D0AFA82}" destId="{2BC12922-8213-44EB-8840-ED86C93EC476}" srcOrd="0" destOrd="0" presId="urn:microsoft.com/office/officeart/2005/8/layout/orgChart1"/>
    <dgm:cxn modelId="{C21028F6-B665-48FC-A7A8-FAC2215603C5}" type="presOf" srcId="{5310FF3B-0F13-4ED0-903E-74FE7EBE731C}" destId="{82950B86-E109-455C-A447-2B71583C8059}" srcOrd="0" destOrd="0" presId="urn:microsoft.com/office/officeart/2005/8/layout/orgChart1"/>
    <dgm:cxn modelId="{771F64B2-BE4E-4237-BC1E-6645A83D7474}" type="presOf" srcId="{101071F6-47D2-4036-9676-C16C8439BD9D}" destId="{2CE2E76E-DBDC-4CB8-AF97-5C06308636A2}" srcOrd="0" destOrd="0" presId="urn:microsoft.com/office/officeart/2005/8/layout/orgChart1"/>
    <dgm:cxn modelId="{7B6CDEA4-15C0-45B8-A045-EAFD50BE0F8C}" type="presParOf" srcId="{82950B86-E109-455C-A447-2B71583C8059}" destId="{3C03B333-DD94-4CE7-A37E-F16ACA790997}" srcOrd="0" destOrd="0" presId="urn:microsoft.com/office/officeart/2005/8/layout/orgChart1"/>
    <dgm:cxn modelId="{B11B61BA-D75F-47C6-869D-EC8CE3C5625E}" type="presParOf" srcId="{3C03B333-DD94-4CE7-A37E-F16ACA790997}" destId="{0ADCDF58-3630-49F9-A92B-2FC4B7943914}" srcOrd="0" destOrd="0" presId="urn:microsoft.com/office/officeart/2005/8/layout/orgChart1"/>
    <dgm:cxn modelId="{AD119AD2-BE94-4A10-87A6-7B2F1C1680F3}" type="presParOf" srcId="{0ADCDF58-3630-49F9-A92B-2FC4B7943914}" destId="{CD3B318F-839A-4C3C-ACC2-C2245ED8B642}" srcOrd="0" destOrd="0" presId="urn:microsoft.com/office/officeart/2005/8/layout/orgChart1"/>
    <dgm:cxn modelId="{ED23BFEF-5502-4F9D-952F-C2331A622F30}" type="presParOf" srcId="{0ADCDF58-3630-49F9-A92B-2FC4B7943914}" destId="{CBEE55F1-0559-4C74-905C-851D51BE79AD}" srcOrd="1" destOrd="0" presId="urn:microsoft.com/office/officeart/2005/8/layout/orgChart1"/>
    <dgm:cxn modelId="{E8776088-2031-4B24-BDBD-9DCF7CC6886B}" type="presParOf" srcId="{3C03B333-DD94-4CE7-A37E-F16ACA790997}" destId="{CD891C3D-08EE-4BB6-A637-31FA1D32D933}" srcOrd="1" destOrd="0" presId="urn:microsoft.com/office/officeart/2005/8/layout/orgChart1"/>
    <dgm:cxn modelId="{FA00DC0E-EF03-43C1-BBC2-2B148D042118}" type="presParOf" srcId="{CD891C3D-08EE-4BB6-A637-31FA1D32D933}" destId="{2BC12922-8213-44EB-8840-ED86C93EC476}" srcOrd="0" destOrd="0" presId="urn:microsoft.com/office/officeart/2005/8/layout/orgChart1"/>
    <dgm:cxn modelId="{CB0BF5B2-4B81-479E-98B0-D7884CA8AAF6}" type="presParOf" srcId="{CD891C3D-08EE-4BB6-A637-31FA1D32D933}" destId="{E16CF523-2B79-4C27-B839-DD7DA10DD60B}" srcOrd="1" destOrd="0" presId="urn:microsoft.com/office/officeart/2005/8/layout/orgChart1"/>
    <dgm:cxn modelId="{03296BA6-A4FC-4648-AEAD-28B86E489987}" type="presParOf" srcId="{E16CF523-2B79-4C27-B839-DD7DA10DD60B}" destId="{8B8454F9-1FAF-40F4-BBC8-23BF10110EF8}" srcOrd="0" destOrd="0" presId="urn:microsoft.com/office/officeart/2005/8/layout/orgChart1"/>
    <dgm:cxn modelId="{CC67C838-8346-4167-BF7C-F27D9713D583}" type="presParOf" srcId="{8B8454F9-1FAF-40F4-BBC8-23BF10110EF8}" destId="{2CE2E76E-DBDC-4CB8-AF97-5C06308636A2}" srcOrd="0" destOrd="0" presId="urn:microsoft.com/office/officeart/2005/8/layout/orgChart1"/>
    <dgm:cxn modelId="{A76D5B18-B9E4-49B3-B965-5927C2757952}" type="presParOf" srcId="{8B8454F9-1FAF-40F4-BBC8-23BF10110EF8}" destId="{231507E8-EAAA-4B21-88B8-8818EE540634}" srcOrd="1" destOrd="0" presId="urn:microsoft.com/office/officeart/2005/8/layout/orgChart1"/>
    <dgm:cxn modelId="{0D09FF4D-5759-4186-BCA3-67A523B3C1FA}" type="presParOf" srcId="{E16CF523-2B79-4C27-B839-DD7DA10DD60B}" destId="{FB8FDCD6-5EEE-4EB9-85FA-F1EF07AD0EE8}" srcOrd="1" destOrd="0" presId="urn:microsoft.com/office/officeart/2005/8/layout/orgChart1"/>
    <dgm:cxn modelId="{D49D0DE0-9E13-4430-BF9C-BD94967131DF}" type="presParOf" srcId="{E16CF523-2B79-4C27-B839-DD7DA10DD60B}" destId="{830B28F7-52E9-43DB-8A4F-86DCE7E38917}" srcOrd="2" destOrd="0" presId="urn:microsoft.com/office/officeart/2005/8/layout/orgChart1"/>
    <dgm:cxn modelId="{CBD4F925-DC02-495E-A57A-3702E79931E8}" type="presParOf" srcId="{CD891C3D-08EE-4BB6-A637-31FA1D32D933}" destId="{9C2B538C-2E28-483B-AC80-623051D0ADF2}" srcOrd="2" destOrd="0" presId="urn:microsoft.com/office/officeart/2005/8/layout/orgChart1"/>
    <dgm:cxn modelId="{5C202D0D-F321-4787-BFFA-C12CCC5BD7A8}" type="presParOf" srcId="{CD891C3D-08EE-4BB6-A637-31FA1D32D933}" destId="{7A944642-649E-4728-A98A-92A41D3A45C4}" srcOrd="3" destOrd="0" presId="urn:microsoft.com/office/officeart/2005/8/layout/orgChart1"/>
    <dgm:cxn modelId="{7E61D7E4-9906-44C1-B76B-EB500F4C6FBA}" type="presParOf" srcId="{7A944642-649E-4728-A98A-92A41D3A45C4}" destId="{7D299830-9064-4E0A-8396-E214DA6EB1BD}" srcOrd="0" destOrd="0" presId="urn:microsoft.com/office/officeart/2005/8/layout/orgChart1"/>
    <dgm:cxn modelId="{87ED48B6-B4A0-4D09-AB89-5DDD327FAA8E}" type="presParOf" srcId="{7D299830-9064-4E0A-8396-E214DA6EB1BD}" destId="{0A2FA5F8-8E16-4D40-9BD4-AD447B13368C}" srcOrd="0" destOrd="0" presId="urn:microsoft.com/office/officeart/2005/8/layout/orgChart1"/>
    <dgm:cxn modelId="{C602EC86-A842-4F61-B941-C6EF65BC6EF9}" type="presParOf" srcId="{7D299830-9064-4E0A-8396-E214DA6EB1BD}" destId="{17C51A71-41E9-4871-A1F1-2850C5768945}" srcOrd="1" destOrd="0" presId="urn:microsoft.com/office/officeart/2005/8/layout/orgChart1"/>
    <dgm:cxn modelId="{634C893C-CE33-4883-9C31-0101DBF0D7DB}" type="presParOf" srcId="{7A944642-649E-4728-A98A-92A41D3A45C4}" destId="{C2D6CB38-E2B5-4076-8970-4CB0204AF23A}" srcOrd="1" destOrd="0" presId="urn:microsoft.com/office/officeart/2005/8/layout/orgChart1"/>
    <dgm:cxn modelId="{C8E38813-A0C3-40AE-9C4F-44C14D0BFBEB}" type="presParOf" srcId="{7A944642-649E-4728-A98A-92A41D3A45C4}" destId="{AA64A18D-33D7-4CEB-AC04-8789995F328F}" srcOrd="2" destOrd="0" presId="urn:microsoft.com/office/officeart/2005/8/layout/orgChart1"/>
    <dgm:cxn modelId="{CC1D56CD-78CB-49F7-9CA4-B44F91E35669}" type="presParOf" srcId="{3C03B333-DD94-4CE7-A37E-F16ACA790997}" destId="{B8583318-A704-45AA-BE6F-585666434D5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A629C-DE6D-44DD-82E4-41150D2BB474}" type="datetimeFigureOut">
              <a:rPr lang="ko-KR" altLang="en-US" smtClean="0"/>
              <a:pPr/>
              <a:t>2014-11-07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4485-76FA-48DC-923F-A94E3F391F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460" y="2833191"/>
            <a:ext cx="4616007" cy="27699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lvl="0"/>
            <a:r>
              <a:rPr lang="ko-KR" altLang="en-US" sz="12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한국디지털기업협회 인재개발원 </a:t>
            </a:r>
            <a:r>
              <a:rPr lang="en-US" altLang="ko-KR" sz="1200" kern="0" spc="110" dirty="0" err="1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Java&amp;Oracle</a:t>
            </a:r>
            <a:r>
              <a:rPr lang="en-US" altLang="ko-KR" sz="1200" kern="0" spc="110" dirty="0" smtClean="0">
                <a:ln w="19050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" pitchFamily="34" charset="0"/>
              </a:rPr>
              <a:t> Expert 29</a:t>
            </a:r>
            <a:endParaRPr kumimoji="0" lang="en-US" altLang="ko-KR" sz="1200" i="0" u="none" strike="noStrike" kern="0" cap="none" spc="110" normalizeH="0" noProof="0" dirty="0" smtClean="0">
              <a:ln w="19050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716" y="3068960"/>
            <a:ext cx="3775393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lvl="0"/>
            <a:r>
              <a:rPr lang="ko-KR" altLang="en-US" sz="4000" kern="0" noProof="0" dirty="0" smtClean="0">
                <a:ln w="18415" cmpd="sng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latin typeface="Myriad Pro" pitchFamily="34" charset="0"/>
                <a:ea typeface="다음_SemiBold" pitchFamily="2" charset="-127"/>
                <a:cs typeface="Tahoma" pitchFamily="34" charset="0"/>
              </a:rPr>
              <a:t>기차여행도우미</a:t>
            </a:r>
            <a:endParaRPr kumimoji="0" lang="en-US" altLang="ko-KR" sz="4400" i="0" u="none" strike="noStrike" kern="0" normalizeH="0" noProof="0" dirty="0" smtClean="0">
              <a:ln w="18415" cmpd="sng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uLnTx/>
              <a:uFillTx/>
              <a:latin typeface="Myriad Pro" pitchFamily="34" charset="0"/>
              <a:ea typeface="다음_SemiBold" pitchFamily="2" charset="-127"/>
              <a:cs typeface="Tahoma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11324" y="3882534"/>
            <a:ext cx="4895891" cy="875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 smtClean="0"/>
              <a:t>Tomorrow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 smtClean="0"/>
              <a:t>안 </a:t>
            </a:r>
            <a:r>
              <a:rPr lang="ko-KR" altLang="en-US" sz="1600" dirty="0"/>
              <a:t>재열 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김 여현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 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김 희진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상원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 종욱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547664" y="150540"/>
            <a:ext cx="19800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데이터수집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87" y="908720"/>
            <a:ext cx="8697625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2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547664" y="15054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스케쥴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071546"/>
            <a:ext cx="9144000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7374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123728" y="1700808"/>
            <a:ext cx="499002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en-US" altLang="ko-KR" sz="11500" b="1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DEMO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en-US" altLang="ko-KR" sz="11500" b="1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START</a:t>
            </a:r>
            <a:endParaRPr kumimoji="1" lang="en-US" altLang="ko-KR" sz="11500" b="1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0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9" name="Rectangle 3"/>
          <p:cNvSpPr>
            <a:spLocks noChangeArrowheads="1"/>
          </p:cNvSpPr>
          <p:nvPr/>
        </p:nvSpPr>
        <p:spPr bwMode="auto">
          <a:xfrm>
            <a:off x="1547664" y="15054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시나리오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100" name="직사각형 5"/>
          <p:cNvSpPr/>
          <p:nvPr/>
        </p:nvSpPr>
        <p:spPr>
          <a:xfrm>
            <a:off x="467544" y="1556792"/>
            <a:ext cx="77048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000082"/>
                </a:solidFill>
              </a:rPr>
              <a:t>기차여행을 위해서 가장 먼저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도착지역</a:t>
            </a:r>
            <a:r>
              <a:rPr lang="ko-KR" altLang="en-US" sz="1400" b="1" dirty="0" smtClean="0">
                <a:solidFill>
                  <a:srgbClr val="000082"/>
                </a:solidFill>
              </a:rPr>
              <a:t>을 찾는다</a:t>
            </a:r>
            <a:r>
              <a:rPr lang="en-US" altLang="ko-KR" sz="1400" b="1" dirty="0" smtClean="0">
                <a:solidFill>
                  <a:srgbClr val="000082"/>
                </a:solidFill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000082"/>
                </a:solidFill>
              </a:rPr>
              <a:t>도착을 한 뒤 무엇을 먹을지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식당</a:t>
            </a:r>
            <a:r>
              <a:rPr lang="ko-KR" altLang="en-US" sz="1400" b="1" dirty="0" smtClean="0">
                <a:solidFill>
                  <a:srgbClr val="000082"/>
                </a:solidFill>
              </a:rPr>
              <a:t>을 찾는다</a:t>
            </a:r>
            <a:r>
              <a:rPr lang="en-US" altLang="ko-KR" sz="1400" b="1" dirty="0" smtClean="0">
                <a:solidFill>
                  <a:srgbClr val="000082"/>
                </a:solidFill>
              </a:rPr>
              <a:t>. </a:t>
            </a:r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000082"/>
                </a:solidFill>
              </a:rPr>
              <a:t>먹고 난 뒤 무엇을 할 것인지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놀 거리와 볼 거리</a:t>
            </a:r>
            <a:r>
              <a:rPr lang="ko-KR" altLang="en-US" sz="1400" b="1" dirty="0" smtClean="0">
                <a:solidFill>
                  <a:srgbClr val="000082"/>
                </a:solidFill>
              </a:rPr>
              <a:t>를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400" b="1" dirty="0" smtClean="0">
                <a:solidFill>
                  <a:srgbClr val="000082"/>
                </a:solidFill>
              </a:rPr>
              <a:t>찾는다</a:t>
            </a:r>
            <a:r>
              <a:rPr lang="en-US" altLang="ko-KR" sz="1400" b="1" dirty="0" smtClean="0">
                <a:solidFill>
                  <a:srgbClr val="000082"/>
                </a:solidFill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000082"/>
                </a:solidFill>
              </a:rPr>
              <a:t>땀 흘리고 놀았으면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숙소</a:t>
            </a:r>
            <a:r>
              <a:rPr lang="ko-KR" altLang="en-US" sz="1400" b="1" dirty="0" smtClean="0">
                <a:solidFill>
                  <a:srgbClr val="000082"/>
                </a:solidFill>
              </a:rPr>
              <a:t>를 찾는다</a:t>
            </a:r>
            <a:r>
              <a:rPr lang="en-US" altLang="ko-KR" sz="1400" b="1" dirty="0" smtClean="0">
                <a:solidFill>
                  <a:srgbClr val="000082"/>
                </a:solidFill>
              </a:rPr>
              <a:t>.</a:t>
            </a:r>
          </a:p>
          <a:p>
            <a:pPr marL="342900" indent="-342900" fontAlgn="base">
              <a:lnSpc>
                <a:spcPct val="150000"/>
              </a:lnSpc>
              <a:buAutoNum type="arabicPeriod"/>
            </a:pPr>
            <a:r>
              <a:rPr lang="ko-KR" altLang="en-US" sz="1400" b="1" dirty="0" smtClean="0">
                <a:solidFill>
                  <a:srgbClr val="000082"/>
                </a:solidFill>
              </a:rPr>
              <a:t>그리고 최소 예상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경비</a:t>
            </a:r>
            <a:r>
              <a:rPr lang="ko-KR" altLang="en-US" sz="1400" b="1" dirty="0" smtClean="0">
                <a:solidFill>
                  <a:srgbClr val="000082"/>
                </a:solidFill>
              </a:rPr>
              <a:t>를 계산한다</a:t>
            </a:r>
            <a:r>
              <a:rPr lang="en-US" altLang="ko-KR" sz="1400" b="1" dirty="0" smtClean="0">
                <a:solidFill>
                  <a:srgbClr val="000082"/>
                </a:solidFill>
              </a:rPr>
              <a:t>.</a:t>
            </a:r>
            <a:r>
              <a:rPr lang="ko-KR" altLang="en-US" sz="1400" b="1" dirty="0" smtClean="0">
                <a:solidFill>
                  <a:srgbClr val="000082"/>
                </a:solidFill>
              </a:rPr>
              <a:t> 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302335" y="1109355"/>
            <a:ext cx="5064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he-IL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 </a:t>
            </a:r>
            <a:r>
              <a:rPr kumimoji="1" lang="ko-KR" altLang="en-US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기차여행시 최소한의 필요사항을 충족시키자</a:t>
            </a:r>
            <a:r>
              <a:rPr kumimoji="1" lang="en-US" altLang="ko-KR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!</a:t>
            </a:r>
          </a:p>
        </p:txBody>
      </p:sp>
      <p:pic>
        <p:nvPicPr>
          <p:cNvPr id="103" name="Picture 3" descr="C:\Program Files (x86)\Microsoft Office\MEDIA\CAGCAT10\j0297551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4255246"/>
            <a:ext cx="1080120" cy="1647865"/>
          </a:xfrm>
          <a:prstGeom prst="rect">
            <a:avLst/>
          </a:prstGeom>
          <a:noFill/>
        </p:spPr>
      </p:pic>
      <p:pic>
        <p:nvPicPr>
          <p:cNvPr id="104" name="Picture 4" descr="C:\Users\Jerrys\AppData\Local\Microsoft\Windows\INetCache\IE\BW72S6JO\MC90044139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789040"/>
            <a:ext cx="432048" cy="432048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077072"/>
            <a:ext cx="2084832" cy="1307592"/>
          </a:xfrm>
          <a:prstGeom prst="rect">
            <a:avLst/>
          </a:prstGeom>
        </p:spPr>
      </p:pic>
      <p:sp>
        <p:nvSpPr>
          <p:cNvPr id="4" name="Explosion 1 3"/>
          <p:cNvSpPr/>
          <p:nvPr/>
        </p:nvSpPr>
        <p:spPr>
          <a:xfrm>
            <a:off x="1835696" y="1952128"/>
            <a:ext cx="4968552" cy="338437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/>
              <a:t>어떻게</a:t>
            </a:r>
            <a:r>
              <a:rPr lang="en-US" sz="5400" dirty="0" smtClean="0"/>
              <a:t>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4186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3" name="Rectangle 3"/>
          <p:cNvSpPr>
            <a:spLocks noChangeArrowheads="1"/>
          </p:cNvSpPr>
          <p:nvPr/>
        </p:nvSpPr>
        <p:spPr bwMode="auto">
          <a:xfrm>
            <a:off x="1547664" y="150540"/>
            <a:ext cx="5509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기존 기차여행 여행자의 불편사항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94" name="직사각형 5"/>
          <p:cNvSpPr/>
          <p:nvPr/>
        </p:nvSpPr>
        <p:spPr>
          <a:xfrm>
            <a:off x="467544" y="1556792"/>
            <a:ext cx="77048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정보가 너무 많고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사용자가 필터링해야한다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endParaRPr lang="en-US" altLang="ko-KR" sz="1400" b="1" dirty="0" smtClean="0">
              <a:solidFill>
                <a:srgbClr val="000082"/>
              </a:solidFill>
            </a:endParaRPr>
          </a:p>
        </p:txBody>
      </p:sp>
      <p:sp>
        <p:nvSpPr>
          <p:cNvPr id="95" name="Rectangle 3"/>
          <p:cNvSpPr>
            <a:spLocks noChangeArrowheads="1"/>
          </p:cNvSpPr>
          <p:nvPr/>
        </p:nvSpPr>
        <p:spPr bwMode="auto">
          <a:xfrm>
            <a:off x="302335" y="1109355"/>
            <a:ext cx="1576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he-IL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 </a:t>
            </a:r>
            <a:r>
              <a:rPr kumimoji="1" lang="ko-KR" altLang="en-US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포털사이트</a:t>
            </a:r>
            <a:endParaRPr kumimoji="1" lang="en-US" altLang="ko-KR" dirty="0" smtClean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pic>
        <p:nvPicPr>
          <p:cNvPr id="9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76872"/>
            <a:ext cx="4853624" cy="289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636912"/>
            <a:ext cx="3766458" cy="33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3059329"/>
            <a:ext cx="3794732" cy="3466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inus 1"/>
          <p:cNvSpPr/>
          <p:nvPr/>
        </p:nvSpPr>
        <p:spPr>
          <a:xfrm>
            <a:off x="-108520" y="1764978"/>
            <a:ext cx="4896544" cy="288032"/>
          </a:xfrm>
          <a:prstGeom prst="mathMinus">
            <a:avLst>
              <a:gd name="adj1" fmla="val 85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1835696" y="1952128"/>
            <a:ext cx="4968552" cy="338437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 smtClean="0"/>
              <a:t>번거로움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3684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직사각형 5"/>
          <p:cNvSpPr/>
          <p:nvPr/>
        </p:nvSpPr>
        <p:spPr>
          <a:xfrm>
            <a:off x="467544" y="1556792"/>
            <a:ext cx="77048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 smtClean="0">
                <a:solidFill>
                  <a:srgbClr val="000082"/>
                </a:solidFill>
              </a:rPr>
              <a:t>정보 및 평가는 알 수 있지만</a:t>
            </a:r>
            <a:r>
              <a:rPr lang="en-US" altLang="ko-KR" sz="1400" b="1" dirty="0" smtClean="0">
                <a:solidFill>
                  <a:srgbClr val="000082"/>
                </a:solidFill>
              </a:rPr>
              <a:t>,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가격에 대해서는 따로 찾아야 한다</a:t>
            </a:r>
            <a:r>
              <a:rPr lang="en-US" altLang="ko-KR" sz="1400" b="1" dirty="0" smtClean="0">
                <a:solidFill>
                  <a:srgbClr val="000082"/>
                </a:solidFill>
              </a:rPr>
              <a:t>.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2335" y="1109355"/>
            <a:ext cx="18069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he-IL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 </a:t>
            </a:r>
            <a:r>
              <a:rPr kumimoji="1" lang="ko-KR" altLang="en-US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관광정보어플</a:t>
            </a:r>
            <a:endParaRPr kumimoji="1" lang="en-US" altLang="ko-KR" dirty="0" smtClean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pic>
        <p:nvPicPr>
          <p:cNvPr id="14" name="그림 10" descr="WL66CI0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32040" y="2132856"/>
            <a:ext cx="2096873" cy="3744416"/>
          </a:xfrm>
          <a:prstGeom prst="rect">
            <a:avLst/>
          </a:prstGeom>
        </p:spPr>
      </p:pic>
      <p:pic>
        <p:nvPicPr>
          <p:cNvPr id="15" name="그림 11" descr="ZCXF4UY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2132856"/>
            <a:ext cx="2246649" cy="3744416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47664" y="150540"/>
            <a:ext cx="5509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기존 기차여행 여행자의 불편사항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11" name="Minus 10"/>
          <p:cNvSpPr/>
          <p:nvPr/>
        </p:nvSpPr>
        <p:spPr>
          <a:xfrm>
            <a:off x="2267744" y="1784490"/>
            <a:ext cx="4104456" cy="288032"/>
          </a:xfrm>
          <a:prstGeom prst="mathMinus">
            <a:avLst>
              <a:gd name="adj1" fmla="val 852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xplosion 1 15"/>
          <p:cNvSpPr/>
          <p:nvPr/>
        </p:nvSpPr>
        <p:spPr>
          <a:xfrm>
            <a:off x="1835696" y="1952128"/>
            <a:ext cx="4968552" cy="3384376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 smtClean="0"/>
              <a:t>가격</a:t>
            </a:r>
            <a:r>
              <a:rPr lang="en-US" altLang="ko-KR" sz="6600" dirty="0" smtClean="0"/>
              <a:t>?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367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9" name="Rectangle 3"/>
          <p:cNvSpPr>
            <a:spLocks noChangeArrowheads="1"/>
          </p:cNvSpPr>
          <p:nvPr/>
        </p:nvSpPr>
        <p:spPr bwMode="auto">
          <a:xfrm>
            <a:off x="1547664" y="150540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프로세스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101" name="Rectangle 3"/>
          <p:cNvSpPr>
            <a:spLocks noChangeArrowheads="1"/>
          </p:cNvSpPr>
          <p:nvPr/>
        </p:nvSpPr>
        <p:spPr bwMode="auto">
          <a:xfrm>
            <a:off x="302335" y="1109355"/>
            <a:ext cx="50642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he-IL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 </a:t>
            </a:r>
            <a:r>
              <a:rPr kumimoji="1" lang="ko-KR" altLang="en-US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기차여행시 최소한의 필요사항을 충족시키자</a:t>
            </a:r>
            <a:r>
              <a:rPr kumimoji="1" lang="en-US" altLang="ko-KR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!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48226470"/>
              </p:ext>
            </p:extLst>
          </p:nvPr>
        </p:nvGraphicFramePr>
        <p:xfrm>
          <a:off x="1187624" y="1657083"/>
          <a:ext cx="7152456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Up Arrow Callout 3"/>
          <p:cNvSpPr/>
          <p:nvPr/>
        </p:nvSpPr>
        <p:spPr>
          <a:xfrm>
            <a:off x="971600" y="3356992"/>
            <a:ext cx="1728192" cy="1584176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관광지전체개요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맛집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축제 등</a:t>
            </a:r>
            <a:endParaRPr lang="en-US" sz="1400" dirty="0" smtClean="0"/>
          </a:p>
        </p:txBody>
      </p:sp>
      <p:sp>
        <p:nvSpPr>
          <p:cNvPr id="14" name="Up Arrow Callout 13"/>
          <p:cNvSpPr/>
          <p:nvPr/>
        </p:nvSpPr>
        <p:spPr>
          <a:xfrm>
            <a:off x="2411760" y="3356992"/>
            <a:ext cx="1728192" cy="1584176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관광지세부정보</a:t>
            </a:r>
            <a:endParaRPr lang="en-US" altLang="ko-KR" sz="1400" dirty="0"/>
          </a:p>
          <a:p>
            <a:pPr algn="ctr"/>
            <a:r>
              <a:rPr lang="ko-KR" altLang="en-US" sz="1400" dirty="0" smtClean="0"/>
              <a:t>입장료 </a:t>
            </a:r>
            <a:endParaRPr lang="en-US" sz="1400" dirty="0" smtClean="0"/>
          </a:p>
        </p:txBody>
      </p:sp>
      <p:sp>
        <p:nvSpPr>
          <p:cNvPr id="15" name="Up Arrow Callout 14"/>
          <p:cNvSpPr/>
          <p:nvPr/>
        </p:nvSpPr>
        <p:spPr>
          <a:xfrm>
            <a:off x="3995936" y="3356992"/>
            <a:ext cx="1728192" cy="1584176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특산 음식 정보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음식점 및 가격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주소 </a:t>
            </a:r>
            <a:endParaRPr lang="en-US" sz="1200" dirty="0" smtClean="0"/>
          </a:p>
        </p:txBody>
      </p:sp>
      <p:sp>
        <p:nvSpPr>
          <p:cNvPr id="16" name="Up Arrow Callout 15"/>
          <p:cNvSpPr/>
          <p:nvPr/>
        </p:nvSpPr>
        <p:spPr>
          <a:xfrm>
            <a:off x="5436096" y="3356992"/>
            <a:ext cx="1728192" cy="1584176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숙박타입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호텔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모텔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등등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1200" dirty="0" smtClean="0"/>
              <a:t>분기별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방크기별 가격</a:t>
            </a:r>
            <a:endParaRPr lang="en-US" altLang="ko-KR" sz="1200" dirty="0" smtClean="0"/>
          </a:p>
          <a:p>
            <a:pPr algn="ctr"/>
            <a:endParaRPr lang="en-US" sz="1200" dirty="0" smtClean="0"/>
          </a:p>
        </p:txBody>
      </p:sp>
      <p:sp>
        <p:nvSpPr>
          <p:cNvPr id="17" name="Up Arrow Callout 16"/>
          <p:cNvSpPr/>
          <p:nvPr/>
        </p:nvSpPr>
        <p:spPr>
          <a:xfrm>
            <a:off x="6948264" y="3330176"/>
            <a:ext cx="1728192" cy="1584176"/>
          </a:xfrm>
          <a:prstGeom prst="upArrowCallou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선택한 항목의 정보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총계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예상비용 측정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04677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4" grpId="0" build="allAtOnce" animBg="1"/>
      <p:bldP spid="14" grpId="1" build="allAtOnce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547664" y="150540"/>
            <a:ext cx="28568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구조</a:t>
            </a:r>
            <a:r>
              <a:rPr kumimoji="1" lang="en-US" altLang="ko-KR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(USECASE)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5288" y="1159147"/>
            <a:ext cx="8935266" cy="5097616"/>
            <a:chOff x="235288" y="1159147"/>
            <a:chExt cx="8935266" cy="5097616"/>
          </a:xfrm>
        </p:grpSpPr>
        <p:grpSp>
          <p:nvGrpSpPr>
            <p:cNvPr id="54" name="그룹 53"/>
            <p:cNvGrpSpPr/>
            <p:nvPr/>
          </p:nvGrpSpPr>
          <p:grpSpPr>
            <a:xfrm>
              <a:off x="3783828" y="2965699"/>
              <a:ext cx="1833493" cy="1924251"/>
              <a:chOff x="3727260" y="2524359"/>
              <a:chExt cx="1833493" cy="1924251"/>
            </a:xfrm>
          </p:grpSpPr>
          <p:sp>
            <p:nvSpPr>
              <p:cNvPr id="55" name="직사각형 54"/>
              <p:cNvSpPr/>
              <p:nvPr/>
            </p:nvSpPr>
            <p:spPr>
              <a:xfrm>
                <a:off x="3779911" y="2813005"/>
                <a:ext cx="1728192" cy="163560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메뉴 목록 확인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메뉴 선택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음식점 확인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음식점 선택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27260" y="2524359"/>
                <a:ext cx="183349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&lt;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음식</a:t>
                </a:r>
                <a:r>
                  <a:rPr lang="ko-KR" altLang="en-US" sz="1200" b="1" dirty="0">
                    <a:solidFill>
                      <a:prstClr val="black"/>
                    </a:solidFill>
                  </a:rPr>
                  <a:t>점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 선택 패널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&gt;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032100" y="5588947"/>
              <a:ext cx="1771656" cy="667816"/>
              <a:chOff x="3716116" y="5229200"/>
              <a:chExt cx="1771656" cy="667816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3759580" y="5536977"/>
                <a:ext cx="1728192" cy="360039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총 합계 출력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716116" y="5229200"/>
                <a:ext cx="17117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&lt;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합계 출력 패널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&gt;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235288" y="3214138"/>
              <a:ext cx="651140" cy="1156062"/>
              <a:chOff x="529498" y="3164754"/>
              <a:chExt cx="651140" cy="1156062"/>
            </a:xfrm>
          </p:grpSpPr>
          <p:grpSp>
            <p:nvGrpSpPr>
              <p:cNvPr id="64" name="그룹 63"/>
              <p:cNvGrpSpPr/>
              <p:nvPr/>
            </p:nvGrpSpPr>
            <p:grpSpPr>
              <a:xfrm>
                <a:off x="711052" y="3164754"/>
                <a:ext cx="288032" cy="786730"/>
                <a:chOff x="1042889" y="3148701"/>
                <a:chExt cx="288032" cy="786730"/>
              </a:xfrm>
            </p:grpSpPr>
            <p:sp>
              <p:nvSpPr>
                <p:cNvPr id="66" name="타원 65"/>
                <p:cNvSpPr/>
                <p:nvPr/>
              </p:nvSpPr>
              <p:spPr>
                <a:xfrm>
                  <a:off x="1042889" y="3148701"/>
                  <a:ext cx="288032" cy="288032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67" name="직선 연결선 66"/>
                <p:cNvCxnSpPr>
                  <a:stCxn id="66" idx="4"/>
                </p:cNvCxnSpPr>
                <p:nvPr/>
              </p:nvCxnSpPr>
              <p:spPr>
                <a:xfrm>
                  <a:off x="1186905" y="3436733"/>
                  <a:ext cx="0" cy="3546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/>
                <p:cNvCxnSpPr/>
                <p:nvPr/>
              </p:nvCxnSpPr>
              <p:spPr>
                <a:xfrm>
                  <a:off x="1042889" y="3614074"/>
                  <a:ext cx="28803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직선 연결선 68"/>
                <p:cNvCxnSpPr/>
                <p:nvPr/>
              </p:nvCxnSpPr>
              <p:spPr>
                <a:xfrm flipH="1">
                  <a:off x="1042889" y="3791415"/>
                  <a:ext cx="144016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/>
                <p:cNvCxnSpPr/>
                <p:nvPr/>
              </p:nvCxnSpPr>
              <p:spPr>
                <a:xfrm>
                  <a:off x="1186905" y="3791415"/>
                  <a:ext cx="144016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TextBox 64"/>
              <p:cNvSpPr txBox="1"/>
              <p:nvPr/>
            </p:nvSpPr>
            <p:spPr>
              <a:xfrm>
                <a:off x="529498" y="3951484"/>
                <a:ext cx="651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prstClr val="black"/>
                    </a:solidFill>
                  </a:rPr>
                  <a:t>User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8022547" y="3214138"/>
              <a:ext cx="1148007" cy="1156062"/>
              <a:chOff x="7559104" y="3160933"/>
              <a:chExt cx="1148007" cy="1156062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7989092" y="3160933"/>
                <a:ext cx="288032" cy="786730"/>
                <a:chOff x="1042889" y="3148701"/>
                <a:chExt cx="288032" cy="786730"/>
              </a:xfrm>
            </p:grpSpPr>
            <p:sp>
              <p:nvSpPr>
                <p:cNvPr id="74" name="타원 73"/>
                <p:cNvSpPr/>
                <p:nvPr/>
              </p:nvSpPr>
              <p:spPr>
                <a:xfrm>
                  <a:off x="1042889" y="3148701"/>
                  <a:ext cx="288032" cy="288032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75" name="직선 연결선 74"/>
                <p:cNvCxnSpPr>
                  <a:stCxn id="74" idx="4"/>
                </p:cNvCxnSpPr>
                <p:nvPr/>
              </p:nvCxnSpPr>
              <p:spPr>
                <a:xfrm>
                  <a:off x="1186905" y="3436733"/>
                  <a:ext cx="0" cy="35468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/>
                <p:cNvCxnSpPr/>
                <p:nvPr/>
              </p:nvCxnSpPr>
              <p:spPr>
                <a:xfrm>
                  <a:off x="1042889" y="3614074"/>
                  <a:ext cx="288032" cy="0"/>
                </a:xfrm>
                <a:prstGeom prst="line">
                  <a:avLst/>
                </a:prstGeom>
                <a:ln w="31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/>
                <p:cNvCxnSpPr/>
                <p:nvPr/>
              </p:nvCxnSpPr>
              <p:spPr>
                <a:xfrm flipH="1">
                  <a:off x="1042889" y="3791415"/>
                  <a:ext cx="144016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/>
                <p:cNvCxnSpPr/>
                <p:nvPr/>
              </p:nvCxnSpPr>
              <p:spPr>
                <a:xfrm>
                  <a:off x="1186905" y="3791415"/>
                  <a:ext cx="144016" cy="1440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/>
              <p:cNvSpPr txBox="1"/>
              <p:nvPr/>
            </p:nvSpPr>
            <p:spPr>
              <a:xfrm>
                <a:off x="7559104" y="3947663"/>
                <a:ext cx="1148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prstClr val="black"/>
                    </a:solidFill>
                  </a:rPr>
                  <a:t>Database</a:t>
                </a: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5872060" y="2967147"/>
              <a:ext cx="2088232" cy="1922803"/>
              <a:chOff x="5643438" y="2493729"/>
              <a:chExt cx="2088232" cy="1922803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5758904" y="2780927"/>
                <a:ext cx="1800200" cy="163560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투</a:t>
                </a:r>
                <a:r>
                  <a:rPr lang="ko-KR" altLang="en-US" sz="1400" dirty="0">
                    <a:solidFill>
                      <a:prstClr val="black"/>
                    </a:solidFill>
                  </a:rPr>
                  <a:t>숙</a:t>
                </a:r>
                <a:r>
                  <a:rPr lang="ko-KR" altLang="en-US" sz="1400" dirty="0" smtClean="0">
                    <a:solidFill>
                      <a:prstClr val="black"/>
                    </a:solidFill>
                  </a:rPr>
                  <a:t>유형 목록 확인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투숙유형 선택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숙박시설 목록 확인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숙박시설 선택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643438" y="2493729"/>
                <a:ext cx="20882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&lt;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숙박시설 선택 패널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&gt;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1647255" y="2967147"/>
              <a:ext cx="1824984" cy="1910053"/>
              <a:chOff x="1427315" y="2525807"/>
              <a:chExt cx="1824984" cy="1910053"/>
            </a:xfrm>
          </p:grpSpPr>
          <p:sp>
            <p:nvSpPr>
              <p:cNvPr id="83" name="직사각형 82"/>
              <p:cNvSpPr/>
              <p:nvPr/>
            </p:nvSpPr>
            <p:spPr>
              <a:xfrm>
                <a:off x="1479134" y="2813005"/>
                <a:ext cx="1728192" cy="1622855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관광지 목록 확인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관광지 선택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입장료 확인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↓</a:t>
                </a:r>
                <a:endParaRPr lang="en-US" altLang="ko-KR" sz="1400" dirty="0" smtClean="0">
                  <a:solidFill>
                    <a:prstClr val="black"/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prstClr val="black"/>
                    </a:solidFill>
                  </a:rPr>
                  <a:t>입장료 선택</a:t>
                </a:r>
                <a:endParaRPr lang="ko-KR" altLang="en-US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427315" y="2525807"/>
                <a:ext cx="1824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&lt;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관광</a:t>
                </a:r>
                <a:r>
                  <a:rPr lang="ko-KR" altLang="en-US" sz="1200" b="1" dirty="0">
                    <a:solidFill>
                      <a:prstClr val="black"/>
                    </a:solidFill>
                  </a:rPr>
                  <a:t>지</a:t>
                </a:r>
                <a:r>
                  <a:rPr lang="ko-KR" altLang="en-US" sz="1200" b="1" dirty="0" smtClean="0">
                    <a:solidFill>
                      <a:prstClr val="black"/>
                    </a:solidFill>
                  </a:rPr>
                  <a:t> 선택 패널</a:t>
                </a:r>
                <a:r>
                  <a:rPr lang="en-US" altLang="ko-KR" sz="1200" b="1" dirty="0" smtClean="0">
                    <a:solidFill>
                      <a:prstClr val="black"/>
                    </a:solidFill>
                  </a:rPr>
                  <a:t>&gt;</a:t>
                </a:r>
                <a:endParaRPr lang="ko-KR" altLang="en-US" sz="1200" b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5" name="직사각형 84"/>
            <p:cNvSpPr/>
            <p:nvPr/>
          </p:nvSpPr>
          <p:spPr>
            <a:xfrm>
              <a:off x="1703291" y="1758875"/>
              <a:ext cx="1728192" cy="74047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</a:rPr>
                <a:t>역 목록 확인</a:t>
              </a:r>
              <a:endParaRPr lang="en-US" altLang="ko-KR" sz="1400" dirty="0" smtClean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</a:rPr>
                <a:t>↓</a:t>
              </a:r>
              <a:endParaRPr lang="en-US" altLang="ko-KR" sz="1400" dirty="0">
                <a:solidFill>
                  <a:prstClr val="black"/>
                </a:solidFill>
              </a:endParaRPr>
            </a:p>
            <a:p>
              <a:pPr algn="ctr"/>
              <a:r>
                <a:rPr lang="ko-KR" altLang="en-US" sz="1400" dirty="0" smtClean="0">
                  <a:solidFill>
                    <a:prstClr val="black"/>
                  </a:solidFill>
                </a:rPr>
                <a:t>역 선택</a:t>
              </a:r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822524" y="1471677"/>
              <a:ext cx="1482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prstClr val="black"/>
                  </a:solidFill>
                </a:rPr>
                <a:t>&lt;</a:t>
              </a:r>
              <a:r>
                <a:rPr lang="ko-KR" altLang="en-US" sz="1200" b="1" dirty="0" smtClean="0">
                  <a:solidFill>
                    <a:prstClr val="black"/>
                  </a:solidFill>
                </a:rPr>
                <a:t>역 선택 패널</a:t>
              </a:r>
              <a:r>
                <a:rPr lang="en-US" altLang="ko-KR" sz="1200" b="1" dirty="0" smtClean="0">
                  <a:solidFill>
                    <a:prstClr val="black"/>
                  </a:solidFill>
                </a:rPr>
                <a:t>&gt;</a:t>
              </a:r>
              <a:endParaRPr lang="ko-KR" altLang="en-US" sz="1200" b="1" dirty="0">
                <a:solidFill>
                  <a:prstClr val="black"/>
                </a:solidFill>
              </a:endParaRPr>
            </a:p>
          </p:txBody>
        </p:sp>
        <p:cxnSp>
          <p:nvCxnSpPr>
            <p:cNvPr id="91" name="직선 화살표 연결선 90"/>
            <p:cNvCxnSpPr/>
            <p:nvPr/>
          </p:nvCxnSpPr>
          <p:spPr>
            <a:xfrm>
              <a:off x="1119532" y="2365137"/>
              <a:ext cx="583759" cy="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1119532" y="2365137"/>
              <a:ext cx="0" cy="170701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3055575" y="4889951"/>
              <a:ext cx="0" cy="42751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 flipV="1">
              <a:off x="5007964" y="4889950"/>
              <a:ext cx="0" cy="42751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/>
            <p:nvPr/>
          </p:nvCxnSpPr>
          <p:spPr>
            <a:xfrm flipV="1">
              <a:off x="7304047" y="4889950"/>
              <a:ext cx="0" cy="42751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1119533" y="5317465"/>
              <a:ext cx="618451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V="1">
              <a:off x="1119532" y="4065774"/>
              <a:ext cx="0" cy="125169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2127644" y="2653169"/>
              <a:ext cx="597666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V="1">
              <a:off x="8104308" y="1159147"/>
              <a:ext cx="0" cy="1620364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8104308" y="2779509"/>
              <a:ext cx="0" cy="1245253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>
              <a:off x="2127644" y="2653169"/>
              <a:ext cx="0" cy="31253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/>
            <p:cNvCxnSpPr/>
            <p:nvPr/>
          </p:nvCxnSpPr>
          <p:spPr>
            <a:xfrm>
              <a:off x="4287884" y="2653169"/>
              <a:ext cx="0" cy="31253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6592140" y="2653169"/>
              <a:ext cx="0" cy="31253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/>
            <p:cNvCxnSpPr/>
            <p:nvPr/>
          </p:nvCxnSpPr>
          <p:spPr>
            <a:xfrm>
              <a:off x="2127644" y="1159147"/>
              <a:ext cx="0" cy="312530"/>
            </a:xfrm>
            <a:prstGeom prst="straightConnector1">
              <a:avLst/>
            </a:prstGeom>
            <a:ln w="19050"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2127644" y="1159147"/>
              <a:ext cx="5976664" cy="0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>
              <a:stCxn id="85" idx="2"/>
              <a:endCxn id="84" idx="0"/>
            </p:cNvCxnSpPr>
            <p:nvPr/>
          </p:nvCxnSpPr>
          <p:spPr>
            <a:xfrm flipH="1">
              <a:off x="2559747" y="2499352"/>
              <a:ext cx="7640" cy="4677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>
              <a:stCxn id="83" idx="3"/>
              <a:endCxn id="55" idx="1"/>
            </p:cNvCxnSpPr>
            <p:nvPr/>
          </p:nvCxnSpPr>
          <p:spPr>
            <a:xfrm>
              <a:off x="3427266" y="4065773"/>
              <a:ext cx="409213" cy="6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55" idx="3"/>
              <a:endCxn id="80" idx="1"/>
            </p:cNvCxnSpPr>
            <p:nvPr/>
          </p:nvCxnSpPr>
          <p:spPr>
            <a:xfrm>
              <a:off x="5564671" y="4072148"/>
              <a:ext cx="4228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>
              <a:stCxn id="80" idx="2"/>
              <a:endCxn id="62" idx="0"/>
            </p:cNvCxnSpPr>
            <p:nvPr/>
          </p:nvCxnSpPr>
          <p:spPr>
            <a:xfrm>
              <a:off x="6887626" y="4889950"/>
              <a:ext cx="358" cy="698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/>
            <p:cNvCxnSpPr>
              <a:endCxn id="61" idx="1"/>
            </p:cNvCxnSpPr>
            <p:nvPr/>
          </p:nvCxnSpPr>
          <p:spPr>
            <a:xfrm>
              <a:off x="2567387" y="2543278"/>
              <a:ext cx="3508177" cy="3533466"/>
            </a:xfrm>
            <a:prstGeom prst="straightConnector1">
              <a:avLst/>
            </a:prstGeom>
            <a:ln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endCxn id="61" idx="1"/>
            </p:cNvCxnSpPr>
            <p:nvPr/>
          </p:nvCxnSpPr>
          <p:spPr>
            <a:xfrm>
              <a:off x="3465762" y="4065772"/>
              <a:ext cx="2609802" cy="2010972"/>
            </a:xfrm>
            <a:prstGeom prst="straightConnector1">
              <a:avLst/>
            </a:prstGeom>
            <a:ln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endCxn id="61" idx="1"/>
            </p:cNvCxnSpPr>
            <p:nvPr/>
          </p:nvCxnSpPr>
          <p:spPr>
            <a:xfrm>
              <a:off x="5573534" y="4072809"/>
              <a:ext cx="502030" cy="2003935"/>
            </a:xfrm>
            <a:prstGeom prst="straightConnector1">
              <a:avLst/>
            </a:prstGeom>
            <a:ln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80" idx="2"/>
            </p:cNvCxnSpPr>
            <p:nvPr/>
          </p:nvCxnSpPr>
          <p:spPr>
            <a:xfrm flipH="1">
              <a:off x="6050690" y="4889950"/>
              <a:ext cx="836936" cy="1186793"/>
            </a:xfrm>
            <a:prstGeom prst="straightConnector1">
              <a:avLst/>
            </a:prstGeom>
            <a:ln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67544" y="926098"/>
            <a:ext cx="26379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he-IL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</a:rPr>
              <a:t>►</a:t>
            </a:r>
            <a:r>
              <a:rPr kumimoji="1" lang="en-US" altLang="ko-KR" sz="2000" dirty="0" smtClean="0">
                <a:solidFill>
                  <a:srgbClr val="00B0F0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 </a:t>
            </a:r>
            <a:r>
              <a:rPr kumimoji="1" lang="en-US" altLang="ko-KR" sz="20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Network Topology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95590"/>
            <a:ext cx="30382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en-US" altLang="ko-KR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Network Topology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60706815"/>
              </p:ext>
            </p:extLst>
          </p:nvPr>
        </p:nvGraphicFramePr>
        <p:xfrm>
          <a:off x="899592" y="2204864"/>
          <a:ext cx="7344816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lowchart: Magnetic Disk 11"/>
          <p:cNvSpPr/>
          <p:nvPr/>
        </p:nvSpPr>
        <p:spPr>
          <a:xfrm>
            <a:off x="3789479" y="2492896"/>
            <a:ext cx="1512168" cy="720080"/>
          </a:xfrm>
          <a:prstGeom prst="flowChartMagneticDisk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 smtClean="0"/>
              <a:t>Router</a:t>
            </a:r>
            <a:endParaRPr lang="en-US" dirty="0"/>
          </a:p>
          <a:p>
            <a:pPr lvl="0" algn="ctr"/>
            <a:r>
              <a:rPr lang="en-US" dirty="0"/>
              <a:t>192.168.8.1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517314" y="1627280"/>
            <a:ext cx="678444" cy="892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177009" y="1640955"/>
            <a:ext cx="249276" cy="316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425338" y="1340359"/>
            <a:ext cx="944488" cy="611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loud Callout 15"/>
          <p:cNvSpPr/>
          <p:nvPr/>
        </p:nvSpPr>
        <p:spPr>
          <a:xfrm>
            <a:off x="5652120" y="403144"/>
            <a:ext cx="2088232" cy="1224136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5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1640" y="116632"/>
            <a:ext cx="20794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클래스 구성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261069"/>
              </p:ext>
            </p:extLst>
          </p:nvPr>
        </p:nvGraphicFramePr>
        <p:xfrm>
          <a:off x="251520" y="2060848"/>
          <a:ext cx="4788705" cy="335008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96235"/>
                <a:gridCol w="1476708"/>
                <a:gridCol w="1715762"/>
              </a:tblGrid>
              <a:tr h="8944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effectLst/>
                        </a:rPr>
                        <a:t>Model 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effectLst/>
                        </a:rPr>
                        <a:t>View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kern="1200" dirty="0" smtClean="0">
                        <a:effectLst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 smtClean="0">
                          <a:effectLst/>
                        </a:rPr>
                        <a:t>Control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1978486">
                <a:tc>
                  <a:txBody>
                    <a:bodyPr/>
                    <a:lstStyle/>
                    <a:p>
                      <a:pPr fontAlgn="base" latinLnBrk="1"/>
                      <a:endParaRPr lang="en-US" sz="1200" kern="1200" dirty="0" smtClean="0">
                        <a:effectLst/>
                      </a:endParaRPr>
                    </a:p>
                    <a:p>
                      <a:pPr fontAlgn="base" latinLnBrk="1"/>
                      <a:endParaRPr lang="en-US" sz="1200" kern="1200" dirty="0" smtClean="0">
                        <a:effectLst/>
                      </a:endParaRPr>
                    </a:p>
                    <a:p>
                      <a:pPr fontAlgn="base" latinLnBrk="1"/>
                      <a:endParaRPr lang="en-US" sz="12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Databases.java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Total.java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Main.java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MyTable.java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endParaRPr lang="en-US" sz="1200" kern="1200" dirty="0" smtClean="0">
                        <a:effectLst/>
                      </a:endParaRPr>
                    </a:p>
                    <a:p>
                      <a:pPr fontAlgn="base" latinLnBrk="1"/>
                      <a:endParaRPr lang="en-US" sz="12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FoodPanel.java,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MoonPanel.java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OutputPanel.java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RoomPanel.java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travelPanel.java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StationPanel.java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1"/>
                      <a:endParaRPr lang="en-US" sz="1200" kern="1200" dirty="0" smtClean="0">
                        <a:effectLst/>
                      </a:endParaRP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DamgiController.java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ImageController.java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TabNextController.java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SelectContrller.java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ComboBoxCTL.java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ComboBoxCTL2.java</a:t>
                      </a:r>
                    </a:p>
                    <a:p>
                      <a:pPr fontAlgn="base" latinLnBrk="1"/>
                      <a:r>
                        <a:rPr lang="en-US" sz="1200" kern="1200" dirty="0" smtClean="0">
                          <a:effectLst/>
                        </a:rPr>
                        <a:t>OutputAction.java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548680"/>
            <a:ext cx="31908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1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547664" y="150540"/>
            <a:ext cx="35157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SzPts val="3200"/>
            </a:pPr>
            <a:r>
              <a:rPr kumimoji="1" lang="ko-KR" altLang="en-US" sz="2800" dirty="0" smtClean="0">
                <a:solidFill>
                  <a:srgbClr val="003399"/>
                </a:solidFill>
                <a:latin typeface="Myriad Pro" pitchFamily="34" charset="0"/>
                <a:ea typeface="HY헤드라인M" pitchFamily="18" charset="-127"/>
                <a:cs typeface="Arial" pitchFamily="34" charset="0"/>
              </a:rPr>
              <a:t>데이터베이스 모델링</a:t>
            </a:r>
            <a:endParaRPr kumimoji="1" lang="en-US" altLang="ko-KR" sz="2800" dirty="0">
              <a:solidFill>
                <a:srgbClr val="003399"/>
              </a:solidFill>
              <a:latin typeface="Myriad Pro" pitchFamily="34" charset="0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69142"/>
            <a:ext cx="6127226" cy="345638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5338" y="4575999"/>
            <a:ext cx="201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개념적모델링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12" y="1357050"/>
            <a:ext cx="5040173" cy="3845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19872" y="530905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논리적모델링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7202"/>
            <a:ext cx="7823150" cy="45511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707904" y="59790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물리적모델링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300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HY울릉도B</vt:lpstr>
      <vt:lpstr>HY헤드라인M</vt:lpstr>
      <vt:lpstr>Myriad Pro</vt:lpstr>
      <vt:lpstr>다음_SemiBold</vt:lpstr>
      <vt:lpstr>맑은 고딕</vt:lpstr>
      <vt:lpstr>Arial</vt:lpstr>
      <vt:lpstr>Tahoma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KOREA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Jey</cp:lastModifiedBy>
  <cp:revision>156</cp:revision>
  <dcterms:created xsi:type="dcterms:W3CDTF">2013-04-18T16:14:25Z</dcterms:created>
  <dcterms:modified xsi:type="dcterms:W3CDTF">2014-11-07T02:59:56Z</dcterms:modified>
</cp:coreProperties>
</file>