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60" r:id="rId5"/>
    <p:sldId id="261" r:id="rId6"/>
    <p:sldId id="262" r:id="rId7"/>
    <p:sldId id="263" r:id="rId8"/>
    <p:sldId id="264" r:id="rId9"/>
    <p:sldId id="265" r:id="rId10"/>
    <p:sldId id="259"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snapToObjects="1">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AF29C-3599-4A61-A303-E433215FCF9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71F379-5241-4095-B428-7EB9F352FE45}">
      <dgm:prSet/>
      <dgm:spPr/>
      <dgm:t>
        <a:bodyPr/>
        <a:lstStyle/>
        <a:p>
          <a:r>
            <a:rPr lang="es-ES_tradnl"/>
            <a:t>No se tienen en cuenta los espacios en blanco y las nuevas líneas:</a:t>
          </a:r>
          <a:endParaRPr lang="en-US"/>
        </a:p>
      </dgm:t>
    </dgm:pt>
    <dgm:pt modelId="{7EF1552E-99CC-4CD2-B606-53584BAA7995}" type="parTrans" cxnId="{96FAD82C-6B18-4D06-A89A-C48C2EEDF57F}">
      <dgm:prSet/>
      <dgm:spPr/>
      <dgm:t>
        <a:bodyPr/>
        <a:lstStyle/>
        <a:p>
          <a:endParaRPr lang="en-US"/>
        </a:p>
      </dgm:t>
    </dgm:pt>
    <dgm:pt modelId="{16EAFA01-5DCA-4D9C-8403-C8C4756AC163}" type="sibTrans" cxnId="{96FAD82C-6B18-4D06-A89A-C48C2EEDF57F}">
      <dgm:prSet/>
      <dgm:spPr/>
      <dgm:t>
        <a:bodyPr/>
        <a:lstStyle/>
        <a:p>
          <a:endParaRPr lang="en-US"/>
        </a:p>
      </dgm:t>
    </dgm:pt>
    <dgm:pt modelId="{EF6F8A0D-BB55-41AB-AB62-E6FFE111962D}">
      <dgm:prSet/>
      <dgm:spPr/>
      <dgm:t>
        <a:bodyPr/>
        <a:lstStyle/>
        <a:p>
          <a:r>
            <a:rPr lang="es-ES_tradnl"/>
            <a:t>Se distinguen las mayúsculas y minúsculas:</a:t>
          </a:r>
          <a:endParaRPr lang="en-US"/>
        </a:p>
      </dgm:t>
    </dgm:pt>
    <dgm:pt modelId="{9F7515CC-83A6-444A-89E0-12B3A55DBAC9}" type="parTrans" cxnId="{395D2A27-EB77-4D26-80C1-B7C339793E1E}">
      <dgm:prSet/>
      <dgm:spPr/>
      <dgm:t>
        <a:bodyPr/>
        <a:lstStyle/>
        <a:p>
          <a:endParaRPr lang="en-US"/>
        </a:p>
      </dgm:t>
    </dgm:pt>
    <dgm:pt modelId="{80FD3754-B627-4B3C-AC3E-0D0E60210FCF}" type="sibTrans" cxnId="{395D2A27-EB77-4D26-80C1-B7C339793E1E}">
      <dgm:prSet/>
      <dgm:spPr/>
      <dgm:t>
        <a:bodyPr/>
        <a:lstStyle/>
        <a:p>
          <a:endParaRPr lang="en-US"/>
        </a:p>
      </dgm:t>
    </dgm:pt>
    <dgm:pt modelId="{CF19A958-D821-425E-BCFF-FCBD636C170D}">
      <dgm:prSet/>
      <dgm:spPr/>
      <dgm:t>
        <a:bodyPr/>
        <a:lstStyle/>
        <a:p>
          <a:r>
            <a:rPr lang="es-ES_tradnl"/>
            <a:t>No se define el tipo de las variables:</a:t>
          </a:r>
          <a:endParaRPr lang="en-US"/>
        </a:p>
      </dgm:t>
    </dgm:pt>
    <dgm:pt modelId="{01A0F904-63FE-45B7-A36A-6D56E7697629}" type="parTrans" cxnId="{FC0AE0E0-459D-4837-A119-9823CB628D6A}">
      <dgm:prSet/>
      <dgm:spPr/>
      <dgm:t>
        <a:bodyPr/>
        <a:lstStyle/>
        <a:p>
          <a:endParaRPr lang="en-US"/>
        </a:p>
      </dgm:t>
    </dgm:pt>
    <dgm:pt modelId="{87401F28-D648-44C7-8299-9B909885CC2B}" type="sibTrans" cxnId="{FC0AE0E0-459D-4837-A119-9823CB628D6A}">
      <dgm:prSet/>
      <dgm:spPr/>
      <dgm:t>
        <a:bodyPr/>
        <a:lstStyle/>
        <a:p>
          <a:endParaRPr lang="en-US"/>
        </a:p>
      </dgm:t>
    </dgm:pt>
    <dgm:pt modelId="{C25350E9-9E90-41D3-BB48-A9EA81031BEA}">
      <dgm:prSet/>
      <dgm:spPr/>
      <dgm:t>
        <a:bodyPr/>
        <a:lstStyle/>
        <a:p>
          <a:r>
            <a:rPr lang="es-ES_tradnl"/>
            <a:t>No es necesario terminar cada sentencia con el carácter de punto y coma (;):</a:t>
          </a:r>
          <a:endParaRPr lang="en-US"/>
        </a:p>
      </dgm:t>
    </dgm:pt>
    <dgm:pt modelId="{B08E10D8-AAF8-41CD-9AB5-D6E54ABA6217}" type="parTrans" cxnId="{3266BB13-8430-4A22-A780-E066B9011024}">
      <dgm:prSet/>
      <dgm:spPr/>
      <dgm:t>
        <a:bodyPr/>
        <a:lstStyle/>
        <a:p>
          <a:endParaRPr lang="en-US"/>
        </a:p>
      </dgm:t>
    </dgm:pt>
    <dgm:pt modelId="{D237DE4E-1439-4295-9AC2-3F1F9C2227D1}" type="sibTrans" cxnId="{3266BB13-8430-4A22-A780-E066B9011024}">
      <dgm:prSet/>
      <dgm:spPr/>
      <dgm:t>
        <a:bodyPr/>
        <a:lstStyle/>
        <a:p>
          <a:endParaRPr lang="en-US"/>
        </a:p>
      </dgm:t>
    </dgm:pt>
    <dgm:pt modelId="{D7C7ED53-9F53-4AED-920C-8CEC914FA32F}">
      <dgm:prSet/>
      <dgm:spPr/>
      <dgm:t>
        <a:bodyPr/>
        <a:lstStyle/>
        <a:p>
          <a:r>
            <a:rPr lang="es-ES_tradnl"/>
            <a:t>Se pueden incluir comentarios:</a:t>
          </a:r>
          <a:endParaRPr lang="en-US"/>
        </a:p>
      </dgm:t>
    </dgm:pt>
    <dgm:pt modelId="{1A46590E-815A-4152-8B38-F54C8AA40DF4}" type="parTrans" cxnId="{56EE5815-259C-425F-B016-6C6044E9DFE1}">
      <dgm:prSet/>
      <dgm:spPr/>
      <dgm:t>
        <a:bodyPr/>
        <a:lstStyle/>
        <a:p>
          <a:endParaRPr lang="en-US"/>
        </a:p>
      </dgm:t>
    </dgm:pt>
    <dgm:pt modelId="{DBD3B27D-4603-4AF7-BB62-367B3B919818}" type="sibTrans" cxnId="{56EE5815-259C-425F-B016-6C6044E9DFE1}">
      <dgm:prSet/>
      <dgm:spPr/>
      <dgm:t>
        <a:bodyPr/>
        <a:lstStyle/>
        <a:p>
          <a:endParaRPr lang="en-US"/>
        </a:p>
      </dgm:t>
    </dgm:pt>
    <dgm:pt modelId="{588BF73D-6721-4A8E-AB36-6541FB82E3D9}" type="pres">
      <dgm:prSet presAssocID="{676AF29C-3599-4A61-A303-E433215FCF92}" presName="root" presStyleCnt="0">
        <dgm:presLayoutVars>
          <dgm:dir/>
          <dgm:resizeHandles val="exact"/>
        </dgm:presLayoutVars>
      </dgm:prSet>
      <dgm:spPr/>
    </dgm:pt>
    <dgm:pt modelId="{5299BDAD-2E30-474E-BBA8-B299C352300E}" type="pres">
      <dgm:prSet presAssocID="{A571F379-5241-4095-B428-7EB9F352FE45}" presName="compNode" presStyleCnt="0"/>
      <dgm:spPr/>
    </dgm:pt>
    <dgm:pt modelId="{40B0FEE1-B140-4EC4-8A30-23349FA2AB9A}" type="pres">
      <dgm:prSet presAssocID="{A571F379-5241-4095-B428-7EB9F352FE45}" presName="bgRect" presStyleLbl="bgShp" presStyleIdx="0" presStyleCnt="5"/>
      <dgm:spPr/>
    </dgm:pt>
    <dgm:pt modelId="{253B763E-0CB0-483D-93C8-A869DBE02DD0}" type="pres">
      <dgm:prSet presAssocID="{A571F379-5241-4095-B428-7EB9F352FE4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Zoom Out"/>
        </a:ext>
      </dgm:extLst>
    </dgm:pt>
    <dgm:pt modelId="{79C7C111-A618-4D1E-B9DF-4F23305D74AC}" type="pres">
      <dgm:prSet presAssocID="{A571F379-5241-4095-B428-7EB9F352FE45}" presName="spaceRect" presStyleCnt="0"/>
      <dgm:spPr/>
    </dgm:pt>
    <dgm:pt modelId="{66E9DBFD-3E02-4AC9-BF43-D5D36C2DCDEC}" type="pres">
      <dgm:prSet presAssocID="{A571F379-5241-4095-B428-7EB9F352FE45}" presName="parTx" presStyleLbl="revTx" presStyleIdx="0" presStyleCnt="5">
        <dgm:presLayoutVars>
          <dgm:chMax val="0"/>
          <dgm:chPref val="0"/>
        </dgm:presLayoutVars>
      </dgm:prSet>
      <dgm:spPr/>
    </dgm:pt>
    <dgm:pt modelId="{4A18C97E-FFB2-459D-A658-1B2A8A4C5763}" type="pres">
      <dgm:prSet presAssocID="{16EAFA01-5DCA-4D9C-8403-C8C4756AC163}" presName="sibTrans" presStyleCnt="0"/>
      <dgm:spPr/>
    </dgm:pt>
    <dgm:pt modelId="{4ABB89E2-2A3E-430E-A4E8-97FE97C27EDC}" type="pres">
      <dgm:prSet presAssocID="{EF6F8A0D-BB55-41AB-AB62-E6FFE111962D}" presName="compNode" presStyleCnt="0"/>
      <dgm:spPr/>
    </dgm:pt>
    <dgm:pt modelId="{3D72CD97-31C6-40AD-AF9A-A2B8A6435AF7}" type="pres">
      <dgm:prSet presAssocID="{EF6F8A0D-BB55-41AB-AB62-E6FFE111962D}" presName="bgRect" presStyleLbl="bgShp" presStyleIdx="1" presStyleCnt="5"/>
      <dgm:spPr/>
    </dgm:pt>
    <dgm:pt modelId="{56788668-EFEF-450B-8E24-FD6127219434}" type="pres">
      <dgm:prSet presAssocID="{EF6F8A0D-BB55-41AB-AB62-E6FFE111962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C6D5CBD-8614-490C-8768-01502571C835}" type="pres">
      <dgm:prSet presAssocID="{EF6F8A0D-BB55-41AB-AB62-E6FFE111962D}" presName="spaceRect" presStyleCnt="0"/>
      <dgm:spPr/>
    </dgm:pt>
    <dgm:pt modelId="{252A8DE0-6D2C-41E0-BE37-FEFE7A197C61}" type="pres">
      <dgm:prSet presAssocID="{EF6F8A0D-BB55-41AB-AB62-E6FFE111962D}" presName="parTx" presStyleLbl="revTx" presStyleIdx="1" presStyleCnt="5">
        <dgm:presLayoutVars>
          <dgm:chMax val="0"/>
          <dgm:chPref val="0"/>
        </dgm:presLayoutVars>
      </dgm:prSet>
      <dgm:spPr/>
    </dgm:pt>
    <dgm:pt modelId="{245AE04B-FD3C-4F02-9AEC-19735E7A116E}" type="pres">
      <dgm:prSet presAssocID="{80FD3754-B627-4B3C-AC3E-0D0E60210FCF}" presName="sibTrans" presStyleCnt="0"/>
      <dgm:spPr/>
    </dgm:pt>
    <dgm:pt modelId="{554F17EE-7134-421A-9632-C39B4C942093}" type="pres">
      <dgm:prSet presAssocID="{CF19A958-D821-425E-BCFF-FCBD636C170D}" presName="compNode" presStyleCnt="0"/>
      <dgm:spPr/>
    </dgm:pt>
    <dgm:pt modelId="{12316072-DAD9-4EEA-818C-7965F866DA62}" type="pres">
      <dgm:prSet presAssocID="{CF19A958-D821-425E-BCFF-FCBD636C170D}" presName="bgRect" presStyleLbl="bgShp" presStyleIdx="2" presStyleCnt="5"/>
      <dgm:spPr/>
    </dgm:pt>
    <dgm:pt modelId="{3FFCF503-5E99-4BF1-892F-8D47EF1B9CF1}" type="pres">
      <dgm:prSet presAssocID="{CF19A958-D821-425E-BCFF-FCBD636C170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C1672FC0-5B7F-4ACB-AEF1-524704C4E79A}" type="pres">
      <dgm:prSet presAssocID="{CF19A958-D821-425E-BCFF-FCBD636C170D}" presName="spaceRect" presStyleCnt="0"/>
      <dgm:spPr/>
    </dgm:pt>
    <dgm:pt modelId="{145D8CEE-3F54-48E5-A090-AD2CCB10C611}" type="pres">
      <dgm:prSet presAssocID="{CF19A958-D821-425E-BCFF-FCBD636C170D}" presName="parTx" presStyleLbl="revTx" presStyleIdx="2" presStyleCnt="5">
        <dgm:presLayoutVars>
          <dgm:chMax val="0"/>
          <dgm:chPref val="0"/>
        </dgm:presLayoutVars>
      </dgm:prSet>
      <dgm:spPr/>
    </dgm:pt>
    <dgm:pt modelId="{2EB8E009-484E-4363-8589-8A7DF0798601}" type="pres">
      <dgm:prSet presAssocID="{87401F28-D648-44C7-8299-9B909885CC2B}" presName="sibTrans" presStyleCnt="0"/>
      <dgm:spPr/>
    </dgm:pt>
    <dgm:pt modelId="{40CEF825-523D-4D5A-AD2D-E40312F9F492}" type="pres">
      <dgm:prSet presAssocID="{C25350E9-9E90-41D3-BB48-A9EA81031BEA}" presName="compNode" presStyleCnt="0"/>
      <dgm:spPr/>
    </dgm:pt>
    <dgm:pt modelId="{C0A5A0EF-288C-4030-8ABB-42236E96D85B}" type="pres">
      <dgm:prSet presAssocID="{C25350E9-9E90-41D3-BB48-A9EA81031BEA}" presName="bgRect" presStyleLbl="bgShp" presStyleIdx="3" presStyleCnt="5"/>
      <dgm:spPr/>
    </dgm:pt>
    <dgm:pt modelId="{B97CCA6D-5656-4161-B313-04837B3ECF32}" type="pres">
      <dgm:prSet presAssocID="{C25350E9-9E90-41D3-BB48-A9EA81031BE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E9DFCFD9-73DC-4E9F-A3D5-9112D301C615}" type="pres">
      <dgm:prSet presAssocID="{C25350E9-9E90-41D3-BB48-A9EA81031BEA}" presName="spaceRect" presStyleCnt="0"/>
      <dgm:spPr/>
    </dgm:pt>
    <dgm:pt modelId="{1C049ED0-AB3E-45B4-A810-3098DD1826A3}" type="pres">
      <dgm:prSet presAssocID="{C25350E9-9E90-41D3-BB48-A9EA81031BEA}" presName="parTx" presStyleLbl="revTx" presStyleIdx="3" presStyleCnt="5">
        <dgm:presLayoutVars>
          <dgm:chMax val="0"/>
          <dgm:chPref val="0"/>
        </dgm:presLayoutVars>
      </dgm:prSet>
      <dgm:spPr/>
    </dgm:pt>
    <dgm:pt modelId="{CB93811D-A7D5-4113-927C-AB453C786CC3}" type="pres">
      <dgm:prSet presAssocID="{D237DE4E-1439-4295-9AC2-3F1F9C2227D1}" presName="sibTrans" presStyleCnt="0"/>
      <dgm:spPr/>
    </dgm:pt>
    <dgm:pt modelId="{8368CE15-11BB-4B15-8B70-A06BD824D7D5}" type="pres">
      <dgm:prSet presAssocID="{D7C7ED53-9F53-4AED-920C-8CEC914FA32F}" presName="compNode" presStyleCnt="0"/>
      <dgm:spPr/>
    </dgm:pt>
    <dgm:pt modelId="{CFE4000C-FD35-4090-A170-E11E83D921E2}" type="pres">
      <dgm:prSet presAssocID="{D7C7ED53-9F53-4AED-920C-8CEC914FA32F}" presName="bgRect" presStyleLbl="bgShp" presStyleIdx="4" presStyleCnt="5"/>
      <dgm:spPr/>
    </dgm:pt>
    <dgm:pt modelId="{8AEF3182-FBE0-4477-AFDB-81760CE025CF}" type="pres">
      <dgm:prSet presAssocID="{D7C7ED53-9F53-4AED-920C-8CEC914FA32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Bubble"/>
        </a:ext>
      </dgm:extLst>
    </dgm:pt>
    <dgm:pt modelId="{7D1DB5E9-7D2E-4A42-B047-C848ED26752C}" type="pres">
      <dgm:prSet presAssocID="{D7C7ED53-9F53-4AED-920C-8CEC914FA32F}" presName="spaceRect" presStyleCnt="0"/>
      <dgm:spPr/>
    </dgm:pt>
    <dgm:pt modelId="{0B6013F1-40CC-4B1A-A286-F3381325286B}" type="pres">
      <dgm:prSet presAssocID="{D7C7ED53-9F53-4AED-920C-8CEC914FA32F}" presName="parTx" presStyleLbl="revTx" presStyleIdx="4" presStyleCnt="5">
        <dgm:presLayoutVars>
          <dgm:chMax val="0"/>
          <dgm:chPref val="0"/>
        </dgm:presLayoutVars>
      </dgm:prSet>
      <dgm:spPr/>
    </dgm:pt>
  </dgm:ptLst>
  <dgm:cxnLst>
    <dgm:cxn modelId="{B00D8405-BD5E-4DA6-9DDB-81FC4B6480E6}" type="presOf" srcId="{CF19A958-D821-425E-BCFF-FCBD636C170D}" destId="{145D8CEE-3F54-48E5-A090-AD2CCB10C611}" srcOrd="0" destOrd="0" presId="urn:microsoft.com/office/officeart/2018/2/layout/IconVerticalSolidList"/>
    <dgm:cxn modelId="{662B4C11-3718-4206-9FDE-2CE1EC0FC02E}" type="presOf" srcId="{A571F379-5241-4095-B428-7EB9F352FE45}" destId="{66E9DBFD-3E02-4AC9-BF43-D5D36C2DCDEC}" srcOrd="0" destOrd="0" presId="urn:microsoft.com/office/officeart/2018/2/layout/IconVerticalSolidList"/>
    <dgm:cxn modelId="{3266BB13-8430-4A22-A780-E066B9011024}" srcId="{676AF29C-3599-4A61-A303-E433215FCF92}" destId="{C25350E9-9E90-41D3-BB48-A9EA81031BEA}" srcOrd="3" destOrd="0" parTransId="{B08E10D8-AAF8-41CD-9AB5-D6E54ABA6217}" sibTransId="{D237DE4E-1439-4295-9AC2-3F1F9C2227D1}"/>
    <dgm:cxn modelId="{56EE5815-259C-425F-B016-6C6044E9DFE1}" srcId="{676AF29C-3599-4A61-A303-E433215FCF92}" destId="{D7C7ED53-9F53-4AED-920C-8CEC914FA32F}" srcOrd="4" destOrd="0" parTransId="{1A46590E-815A-4152-8B38-F54C8AA40DF4}" sibTransId="{DBD3B27D-4603-4AF7-BB62-367B3B919818}"/>
    <dgm:cxn modelId="{395D2A27-EB77-4D26-80C1-B7C339793E1E}" srcId="{676AF29C-3599-4A61-A303-E433215FCF92}" destId="{EF6F8A0D-BB55-41AB-AB62-E6FFE111962D}" srcOrd="1" destOrd="0" parTransId="{9F7515CC-83A6-444A-89E0-12B3A55DBAC9}" sibTransId="{80FD3754-B627-4B3C-AC3E-0D0E60210FCF}"/>
    <dgm:cxn modelId="{96FAD82C-6B18-4D06-A89A-C48C2EEDF57F}" srcId="{676AF29C-3599-4A61-A303-E433215FCF92}" destId="{A571F379-5241-4095-B428-7EB9F352FE45}" srcOrd="0" destOrd="0" parTransId="{7EF1552E-99CC-4CD2-B606-53584BAA7995}" sibTransId="{16EAFA01-5DCA-4D9C-8403-C8C4756AC163}"/>
    <dgm:cxn modelId="{87F7208B-77F6-4290-8376-C8F6C74D1B2F}" type="presOf" srcId="{676AF29C-3599-4A61-A303-E433215FCF92}" destId="{588BF73D-6721-4A8E-AB36-6541FB82E3D9}" srcOrd="0" destOrd="0" presId="urn:microsoft.com/office/officeart/2018/2/layout/IconVerticalSolidList"/>
    <dgm:cxn modelId="{1BD8458D-BB97-4D92-A66E-7E5EC65A8328}" type="presOf" srcId="{EF6F8A0D-BB55-41AB-AB62-E6FFE111962D}" destId="{252A8DE0-6D2C-41E0-BE37-FEFE7A197C61}" srcOrd="0" destOrd="0" presId="urn:microsoft.com/office/officeart/2018/2/layout/IconVerticalSolidList"/>
    <dgm:cxn modelId="{803362D6-6C9A-4CE4-A887-AFC08C1768B3}" type="presOf" srcId="{D7C7ED53-9F53-4AED-920C-8CEC914FA32F}" destId="{0B6013F1-40CC-4B1A-A286-F3381325286B}" srcOrd="0" destOrd="0" presId="urn:microsoft.com/office/officeart/2018/2/layout/IconVerticalSolidList"/>
    <dgm:cxn modelId="{642E47DC-89C8-4C28-AF84-60F0DF888DDF}" type="presOf" srcId="{C25350E9-9E90-41D3-BB48-A9EA81031BEA}" destId="{1C049ED0-AB3E-45B4-A810-3098DD1826A3}" srcOrd="0" destOrd="0" presId="urn:microsoft.com/office/officeart/2018/2/layout/IconVerticalSolidList"/>
    <dgm:cxn modelId="{FC0AE0E0-459D-4837-A119-9823CB628D6A}" srcId="{676AF29C-3599-4A61-A303-E433215FCF92}" destId="{CF19A958-D821-425E-BCFF-FCBD636C170D}" srcOrd="2" destOrd="0" parTransId="{01A0F904-63FE-45B7-A36A-6D56E7697629}" sibTransId="{87401F28-D648-44C7-8299-9B909885CC2B}"/>
    <dgm:cxn modelId="{0A099FAA-4350-4A58-A0E6-0A7B6C5C4A42}" type="presParOf" srcId="{588BF73D-6721-4A8E-AB36-6541FB82E3D9}" destId="{5299BDAD-2E30-474E-BBA8-B299C352300E}" srcOrd="0" destOrd="0" presId="urn:microsoft.com/office/officeart/2018/2/layout/IconVerticalSolidList"/>
    <dgm:cxn modelId="{EA984082-B782-488C-8421-542A602D9623}" type="presParOf" srcId="{5299BDAD-2E30-474E-BBA8-B299C352300E}" destId="{40B0FEE1-B140-4EC4-8A30-23349FA2AB9A}" srcOrd="0" destOrd="0" presId="urn:microsoft.com/office/officeart/2018/2/layout/IconVerticalSolidList"/>
    <dgm:cxn modelId="{1A52F935-9B94-464C-9BE4-0C5E90957BA8}" type="presParOf" srcId="{5299BDAD-2E30-474E-BBA8-B299C352300E}" destId="{253B763E-0CB0-483D-93C8-A869DBE02DD0}" srcOrd="1" destOrd="0" presId="urn:microsoft.com/office/officeart/2018/2/layout/IconVerticalSolidList"/>
    <dgm:cxn modelId="{EA784AFA-6D5E-47C2-A1D9-C210BEDF273C}" type="presParOf" srcId="{5299BDAD-2E30-474E-BBA8-B299C352300E}" destId="{79C7C111-A618-4D1E-B9DF-4F23305D74AC}" srcOrd="2" destOrd="0" presId="urn:microsoft.com/office/officeart/2018/2/layout/IconVerticalSolidList"/>
    <dgm:cxn modelId="{07E01DBF-D18F-47EC-8C37-088B8FEC7198}" type="presParOf" srcId="{5299BDAD-2E30-474E-BBA8-B299C352300E}" destId="{66E9DBFD-3E02-4AC9-BF43-D5D36C2DCDEC}" srcOrd="3" destOrd="0" presId="urn:microsoft.com/office/officeart/2018/2/layout/IconVerticalSolidList"/>
    <dgm:cxn modelId="{5D174D22-E140-4BEA-9CDB-1CDA56610818}" type="presParOf" srcId="{588BF73D-6721-4A8E-AB36-6541FB82E3D9}" destId="{4A18C97E-FFB2-459D-A658-1B2A8A4C5763}" srcOrd="1" destOrd="0" presId="urn:microsoft.com/office/officeart/2018/2/layout/IconVerticalSolidList"/>
    <dgm:cxn modelId="{C8F0ACDA-F081-43E6-9E9F-AA989E7B0A0F}" type="presParOf" srcId="{588BF73D-6721-4A8E-AB36-6541FB82E3D9}" destId="{4ABB89E2-2A3E-430E-A4E8-97FE97C27EDC}" srcOrd="2" destOrd="0" presId="urn:microsoft.com/office/officeart/2018/2/layout/IconVerticalSolidList"/>
    <dgm:cxn modelId="{3F51161A-5294-4079-8104-03600F402FE6}" type="presParOf" srcId="{4ABB89E2-2A3E-430E-A4E8-97FE97C27EDC}" destId="{3D72CD97-31C6-40AD-AF9A-A2B8A6435AF7}" srcOrd="0" destOrd="0" presId="urn:microsoft.com/office/officeart/2018/2/layout/IconVerticalSolidList"/>
    <dgm:cxn modelId="{C92E76FC-DE51-4CF4-85BD-625FE2641EF5}" type="presParOf" srcId="{4ABB89E2-2A3E-430E-A4E8-97FE97C27EDC}" destId="{56788668-EFEF-450B-8E24-FD6127219434}" srcOrd="1" destOrd="0" presId="urn:microsoft.com/office/officeart/2018/2/layout/IconVerticalSolidList"/>
    <dgm:cxn modelId="{864F68AA-3826-41E9-85AB-EB54F8A4C6F9}" type="presParOf" srcId="{4ABB89E2-2A3E-430E-A4E8-97FE97C27EDC}" destId="{3C6D5CBD-8614-490C-8768-01502571C835}" srcOrd="2" destOrd="0" presId="urn:microsoft.com/office/officeart/2018/2/layout/IconVerticalSolidList"/>
    <dgm:cxn modelId="{BB5DB2BA-3297-4F94-9142-88214AA025D6}" type="presParOf" srcId="{4ABB89E2-2A3E-430E-A4E8-97FE97C27EDC}" destId="{252A8DE0-6D2C-41E0-BE37-FEFE7A197C61}" srcOrd="3" destOrd="0" presId="urn:microsoft.com/office/officeart/2018/2/layout/IconVerticalSolidList"/>
    <dgm:cxn modelId="{D16B06EC-FED7-4008-AD61-AC268F735513}" type="presParOf" srcId="{588BF73D-6721-4A8E-AB36-6541FB82E3D9}" destId="{245AE04B-FD3C-4F02-9AEC-19735E7A116E}" srcOrd="3" destOrd="0" presId="urn:microsoft.com/office/officeart/2018/2/layout/IconVerticalSolidList"/>
    <dgm:cxn modelId="{44758E33-3AB1-42BD-9C30-65C93B8BDD9D}" type="presParOf" srcId="{588BF73D-6721-4A8E-AB36-6541FB82E3D9}" destId="{554F17EE-7134-421A-9632-C39B4C942093}" srcOrd="4" destOrd="0" presId="urn:microsoft.com/office/officeart/2018/2/layout/IconVerticalSolidList"/>
    <dgm:cxn modelId="{9F612B27-89B1-47A6-87D2-BFFF6A3AF6DB}" type="presParOf" srcId="{554F17EE-7134-421A-9632-C39B4C942093}" destId="{12316072-DAD9-4EEA-818C-7965F866DA62}" srcOrd="0" destOrd="0" presId="urn:microsoft.com/office/officeart/2018/2/layout/IconVerticalSolidList"/>
    <dgm:cxn modelId="{7B8B56A8-53A8-4A8D-B314-A0D5EA1F4F05}" type="presParOf" srcId="{554F17EE-7134-421A-9632-C39B4C942093}" destId="{3FFCF503-5E99-4BF1-892F-8D47EF1B9CF1}" srcOrd="1" destOrd="0" presId="urn:microsoft.com/office/officeart/2018/2/layout/IconVerticalSolidList"/>
    <dgm:cxn modelId="{C159A0DF-0E61-4856-92C2-06CB05D7D720}" type="presParOf" srcId="{554F17EE-7134-421A-9632-C39B4C942093}" destId="{C1672FC0-5B7F-4ACB-AEF1-524704C4E79A}" srcOrd="2" destOrd="0" presId="urn:microsoft.com/office/officeart/2018/2/layout/IconVerticalSolidList"/>
    <dgm:cxn modelId="{507BF318-3B58-48B2-B571-5E33D4957010}" type="presParOf" srcId="{554F17EE-7134-421A-9632-C39B4C942093}" destId="{145D8CEE-3F54-48E5-A090-AD2CCB10C611}" srcOrd="3" destOrd="0" presId="urn:microsoft.com/office/officeart/2018/2/layout/IconVerticalSolidList"/>
    <dgm:cxn modelId="{B13606D6-8311-4C71-B31E-D5026F9CF707}" type="presParOf" srcId="{588BF73D-6721-4A8E-AB36-6541FB82E3D9}" destId="{2EB8E009-484E-4363-8589-8A7DF0798601}" srcOrd="5" destOrd="0" presId="urn:microsoft.com/office/officeart/2018/2/layout/IconVerticalSolidList"/>
    <dgm:cxn modelId="{590CC7A6-B423-4306-8291-AF0F853D8D14}" type="presParOf" srcId="{588BF73D-6721-4A8E-AB36-6541FB82E3D9}" destId="{40CEF825-523D-4D5A-AD2D-E40312F9F492}" srcOrd="6" destOrd="0" presId="urn:microsoft.com/office/officeart/2018/2/layout/IconVerticalSolidList"/>
    <dgm:cxn modelId="{42AA6F9F-4EBE-445E-B99F-E457A125E954}" type="presParOf" srcId="{40CEF825-523D-4D5A-AD2D-E40312F9F492}" destId="{C0A5A0EF-288C-4030-8ABB-42236E96D85B}" srcOrd="0" destOrd="0" presId="urn:microsoft.com/office/officeart/2018/2/layout/IconVerticalSolidList"/>
    <dgm:cxn modelId="{0DE7345D-7474-4FA6-B06C-0FC30CF64324}" type="presParOf" srcId="{40CEF825-523D-4D5A-AD2D-E40312F9F492}" destId="{B97CCA6D-5656-4161-B313-04837B3ECF32}" srcOrd="1" destOrd="0" presId="urn:microsoft.com/office/officeart/2018/2/layout/IconVerticalSolidList"/>
    <dgm:cxn modelId="{B549BC4B-2958-496A-9752-BCBAA60E3152}" type="presParOf" srcId="{40CEF825-523D-4D5A-AD2D-E40312F9F492}" destId="{E9DFCFD9-73DC-4E9F-A3D5-9112D301C615}" srcOrd="2" destOrd="0" presId="urn:microsoft.com/office/officeart/2018/2/layout/IconVerticalSolidList"/>
    <dgm:cxn modelId="{B5D3F00B-DB71-44E7-91EC-A947E87331B1}" type="presParOf" srcId="{40CEF825-523D-4D5A-AD2D-E40312F9F492}" destId="{1C049ED0-AB3E-45B4-A810-3098DD1826A3}" srcOrd="3" destOrd="0" presId="urn:microsoft.com/office/officeart/2018/2/layout/IconVerticalSolidList"/>
    <dgm:cxn modelId="{DFC42841-1584-4FD3-BB6F-D731C97C20E4}" type="presParOf" srcId="{588BF73D-6721-4A8E-AB36-6541FB82E3D9}" destId="{CB93811D-A7D5-4113-927C-AB453C786CC3}" srcOrd="7" destOrd="0" presId="urn:microsoft.com/office/officeart/2018/2/layout/IconVerticalSolidList"/>
    <dgm:cxn modelId="{F04610C5-6FAC-4D99-AB78-04C22F6E4C2A}" type="presParOf" srcId="{588BF73D-6721-4A8E-AB36-6541FB82E3D9}" destId="{8368CE15-11BB-4B15-8B70-A06BD824D7D5}" srcOrd="8" destOrd="0" presId="urn:microsoft.com/office/officeart/2018/2/layout/IconVerticalSolidList"/>
    <dgm:cxn modelId="{89C9DE7A-FD7E-4B53-BE32-08E1A5B14079}" type="presParOf" srcId="{8368CE15-11BB-4B15-8B70-A06BD824D7D5}" destId="{CFE4000C-FD35-4090-A170-E11E83D921E2}" srcOrd="0" destOrd="0" presId="urn:microsoft.com/office/officeart/2018/2/layout/IconVerticalSolidList"/>
    <dgm:cxn modelId="{1A7A5D86-238C-4EFF-B75D-5B7FFD5FAC06}" type="presParOf" srcId="{8368CE15-11BB-4B15-8B70-A06BD824D7D5}" destId="{8AEF3182-FBE0-4477-AFDB-81760CE025CF}" srcOrd="1" destOrd="0" presId="urn:microsoft.com/office/officeart/2018/2/layout/IconVerticalSolidList"/>
    <dgm:cxn modelId="{48E5CE74-04AB-4F85-B5D6-33A0677AC8B7}" type="presParOf" srcId="{8368CE15-11BB-4B15-8B70-A06BD824D7D5}" destId="{7D1DB5E9-7D2E-4A42-B047-C848ED26752C}" srcOrd="2" destOrd="0" presId="urn:microsoft.com/office/officeart/2018/2/layout/IconVerticalSolidList"/>
    <dgm:cxn modelId="{58B219CB-E1C5-40B0-8F4F-ADF6B4F679D2}" type="presParOf" srcId="{8368CE15-11BB-4B15-8B70-A06BD824D7D5}" destId="{0B6013F1-40CC-4B1A-A286-F3381325286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0FEE1-B140-4EC4-8A30-23349FA2AB9A}">
      <dsp:nvSpPr>
        <dsp:cNvPr id="0" name=""/>
        <dsp:cNvSpPr/>
      </dsp:nvSpPr>
      <dsp:spPr>
        <a:xfrm>
          <a:off x="0" y="4098"/>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B763E-0CB0-483D-93C8-A869DBE02DD0}">
      <dsp:nvSpPr>
        <dsp:cNvPr id="0" name=""/>
        <dsp:cNvSpPr/>
      </dsp:nvSpPr>
      <dsp:spPr>
        <a:xfrm>
          <a:off x="264107" y="200542"/>
          <a:ext cx="480194" cy="480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E9DBFD-3E02-4AC9-BF43-D5D36C2DCDEC}">
      <dsp:nvSpPr>
        <dsp:cNvPr id="0" name=""/>
        <dsp:cNvSpPr/>
      </dsp:nvSpPr>
      <dsp:spPr>
        <a:xfrm>
          <a:off x="1008409" y="4098"/>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No se tienen en cuenta los espacios en blanco y las nuevas líneas:</a:t>
          </a:r>
          <a:endParaRPr lang="en-US" sz="1900" kern="1200"/>
        </a:p>
      </dsp:txBody>
      <dsp:txXfrm>
        <a:off x="1008409" y="4098"/>
        <a:ext cx="5382865" cy="873081"/>
      </dsp:txXfrm>
    </dsp:sp>
    <dsp:sp modelId="{3D72CD97-31C6-40AD-AF9A-A2B8A6435AF7}">
      <dsp:nvSpPr>
        <dsp:cNvPr id="0" name=""/>
        <dsp:cNvSpPr/>
      </dsp:nvSpPr>
      <dsp:spPr>
        <a:xfrm>
          <a:off x="0" y="1095450"/>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788668-EFEF-450B-8E24-FD6127219434}">
      <dsp:nvSpPr>
        <dsp:cNvPr id="0" name=""/>
        <dsp:cNvSpPr/>
      </dsp:nvSpPr>
      <dsp:spPr>
        <a:xfrm>
          <a:off x="264107" y="1291894"/>
          <a:ext cx="480194" cy="480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2A8DE0-6D2C-41E0-BE37-FEFE7A197C61}">
      <dsp:nvSpPr>
        <dsp:cNvPr id="0" name=""/>
        <dsp:cNvSpPr/>
      </dsp:nvSpPr>
      <dsp:spPr>
        <a:xfrm>
          <a:off x="1008409" y="1095450"/>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Se distinguen las mayúsculas y minúsculas:</a:t>
          </a:r>
          <a:endParaRPr lang="en-US" sz="1900" kern="1200"/>
        </a:p>
      </dsp:txBody>
      <dsp:txXfrm>
        <a:off x="1008409" y="1095450"/>
        <a:ext cx="5382865" cy="873081"/>
      </dsp:txXfrm>
    </dsp:sp>
    <dsp:sp modelId="{12316072-DAD9-4EEA-818C-7965F866DA62}">
      <dsp:nvSpPr>
        <dsp:cNvPr id="0" name=""/>
        <dsp:cNvSpPr/>
      </dsp:nvSpPr>
      <dsp:spPr>
        <a:xfrm>
          <a:off x="0" y="2186802"/>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CF503-5E99-4BF1-892F-8D47EF1B9CF1}">
      <dsp:nvSpPr>
        <dsp:cNvPr id="0" name=""/>
        <dsp:cNvSpPr/>
      </dsp:nvSpPr>
      <dsp:spPr>
        <a:xfrm>
          <a:off x="264107" y="2383246"/>
          <a:ext cx="480194" cy="4801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5D8CEE-3F54-48E5-A090-AD2CCB10C611}">
      <dsp:nvSpPr>
        <dsp:cNvPr id="0" name=""/>
        <dsp:cNvSpPr/>
      </dsp:nvSpPr>
      <dsp:spPr>
        <a:xfrm>
          <a:off x="1008409" y="2186802"/>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No se define el tipo de las variables:</a:t>
          </a:r>
          <a:endParaRPr lang="en-US" sz="1900" kern="1200"/>
        </a:p>
      </dsp:txBody>
      <dsp:txXfrm>
        <a:off x="1008409" y="2186802"/>
        <a:ext cx="5382865" cy="873081"/>
      </dsp:txXfrm>
    </dsp:sp>
    <dsp:sp modelId="{C0A5A0EF-288C-4030-8ABB-42236E96D85B}">
      <dsp:nvSpPr>
        <dsp:cNvPr id="0" name=""/>
        <dsp:cNvSpPr/>
      </dsp:nvSpPr>
      <dsp:spPr>
        <a:xfrm>
          <a:off x="0" y="3278154"/>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CCA6D-5656-4161-B313-04837B3ECF32}">
      <dsp:nvSpPr>
        <dsp:cNvPr id="0" name=""/>
        <dsp:cNvSpPr/>
      </dsp:nvSpPr>
      <dsp:spPr>
        <a:xfrm>
          <a:off x="264107" y="3474597"/>
          <a:ext cx="480194" cy="4801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049ED0-AB3E-45B4-A810-3098DD1826A3}">
      <dsp:nvSpPr>
        <dsp:cNvPr id="0" name=""/>
        <dsp:cNvSpPr/>
      </dsp:nvSpPr>
      <dsp:spPr>
        <a:xfrm>
          <a:off x="1008409" y="3278154"/>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No es necesario terminar cada sentencia con el carácter de punto y coma (;):</a:t>
          </a:r>
          <a:endParaRPr lang="en-US" sz="1900" kern="1200"/>
        </a:p>
      </dsp:txBody>
      <dsp:txXfrm>
        <a:off x="1008409" y="3278154"/>
        <a:ext cx="5382865" cy="873081"/>
      </dsp:txXfrm>
    </dsp:sp>
    <dsp:sp modelId="{CFE4000C-FD35-4090-A170-E11E83D921E2}">
      <dsp:nvSpPr>
        <dsp:cNvPr id="0" name=""/>
        <dsp:cNvSpPr/>
      </dsp:nvSpPr>
      <dsp:spPr>
        <a:xfrm>
          <a:off x="0" y="4369506"/>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F3182-FBE0-4477-AFDB-81760CE025CF}">
      <dsp:nvSpPr>
        <dsp:cNvPr id="0" name=""/>
        <dsp:cNvSpPr/>
      </dsp:nvSpPr>
      <dsp:spPr>
        <a:xfrm>
          <a:off x="264107" y="4565949"/>
          <a:ext cx="480194" cy="4801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6013F1-40CC-4B1A-A286-F3381325286B}">
      <dsp:nvSpPr>
        <dsp:cNvPr id="0" name=""/>
        <dsp:cNvSpPr/>
      </dsp:nvSpPr>
      <dsp:spPr>
        <a:xfrm>
          <a:off x="1008409" y="4369506"/>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Se pueden incluir comentarios:</a:t>
          </a:r>
          <a:endParaRPr lang="en-US" sz="1900" kern="1200"/>
        </a:p>
      </dsp:txBody>
      <dsp:txXfrm>
        <a:off x="1008409" y="4369506"/>
        <a:ext cx="5382865" cy="8730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EC"/>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41021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C85FF8-2AF0-6A4B-B786-86E31EDFDAD3}" type="datetimeFigureOut">
              <a:rPr lang="es-EC" smtClean="0"/>
              <a:t>29/7/2019</a:t>
            </a:fld>
            <a:endParaRPr lang="es-EC"/>
          </a:p>
        </p:txBody>
      </p:sp>
      <p:sp>
        <p:nvSpPr>
          <p:cNvPr id="6" name="Footer Placeholder 5"/>
          <p:cNvSpPr>
            <a:spLocks noGrp="1"/>
          </p:cNvSpPr>
          <p:nvPr>
            <p:ph type="ftr" sz="quarter" idx="11"/>
          </p:nvPr>
        </p:nvSpPr>
        <p:spPr/>
        <p:txBody>
          <a:bodyPr/>
          <a:lstStyle/>
          <a:p>
            <a:endParaRPr lang="es-EC"/>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308478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788153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25342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4054702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1C85FF8-2AF0-6A4B-B786-86E31EDFDAD3}" type="datetimeFigureOut">
              <a:rPr lang="es-EC" smtClean="0"/>
              <a:t>29/7/2019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257049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1C85FF8-2AF0-6A4B-B786-86E31EDFDAD3}" type="datetimeFigureOut">
              <a:rPr lang="es-EC" smtClean="0"/>
              <a:t>29/7/2019</a:t>
            </a:fld>
            <a:endParaRPr lang="es-EC"/>
          </a:p>
        </p:txBody>
      </p:sp>
      <p:sp>
        <p:nvSpPr>
          <p:cNvPr id="8" name="Footer Placeholder 7"/>
          <p:cNvSpPr>
            <a:spLocks noGrp="1"/>
          </p:cNvSpPr>
          <p:nvPr>
            <p:ph type="ftr" sz="quarter" idx="11"/>
          </p:nvPr>
        </p:nvSpPr>
        <p:spPr>
          <a:xfrm>
            <a:off x="561111" y="6391838"/>
            <a:ext cx="3644282" cy="304801"/>
          </a:xfrm>
        </p:spPr>
        <p:txBody>
          <a:bodyPr/>
          <a:lstStyle/>
          <a:p>
            <a:endParaRPr lang="es-EC"/>
          </a:p>
        </p:txBody>
      </p:sp>
      <p:sp>
        <p:nvSpPr>
          <p:cNvPr id="9" name="Slide Number Placeholder 8"/>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2717416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3354157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419278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171166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85FF8-2AF0-6A4B-B786-86E31EDFDAD3}" type="datetimeFigureOut">
              <a:rPr lang="es-EC" smtClean="0"/>
              <a:t>29/7/2019</a:t>
            </a:fld>
            <a:endParaRPr lang="es-EC"/>
          </a:p>
        </p:txBody>
      </p:sp>
      <p:sp>
        <p:nvSpPr>
          <p:cNvPr id="5" name="Footer Placeholder 4"/>
          <p:cNvSpPr>
            <a:spLocks noGrp="1"/>
          </p:cNvSpPr>
          <p:nvPr>
            <p:ph type="ftr" sz="quarter" idx="11"/>
          </p:nvPr>
        </p:nvSpPr>
        <p:spPr/>
        <p:txBody>
          <a:bodyPr/>
          <a:lstStyle/>
          <a:p>
            <a:endParaRPr lang="es-EC"/>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403918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1C85FF8-2AF0-6A4B-B786-86E31EDFDAD3}" type="datetimeFigureOut">
              <a:rPr lang="es-EC" smtClean="0"/>
              <a:t>29/7/2019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250629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1C85FF8-2AF0-6A4B-B786-86E31EDFDAD3}" type="datetimeFigureOut">
              <a:rPr lang="es-EC" smtClean="0"/>
              <a:t>29/7/2019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194504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1C85FF8-2AF0-6A4B-B786-86E31EDFDAD3}" type="datetimeFigureOut">
              <a:rPr lang="es-EC" smtClean="0"/>
              <a:t>29/7/2019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273335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85FF8-2AF0-6A4B-B786-86E31EDFDAD3}" type="datetimeFigureOut">
              <a:rPr lang="es-EC" smtClean="0"/>
              <a:t>29/7/2019</a:t>
            </a:fld>
            <a:endParaRPr lang="es-EC"/>
          </a:p>
        </p:txBody>
      </p:sp>
      <p:sp>
        <p:nvSpPr>
          <p:cNvPr id="3" name="Footer Placeholder 2"/>
          <p:cNvSpPr>
            <a:spLocks noGrp="1"/>
          </p:cNvSpPr>
          <p:nvPr>
            <p:ph type="ftr" sz="quarter" idx="11"/>
          </p:nvPr>
        </p:nvSpPr>
        <p:spPr/>
        <p:txBody>
          <a:bodyPr/>
          <a:lstStyle/>
          <a:p>
            <a:endParaRPr lang="es-EC"/>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410885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C85FF8-2AF0-6A4B-B786-86E31EDFDAD3}" type="datetimeFigureOut">
              <a:rPr lang="es-EC" smtClean="0"/>
              <a:t>29/7/2019</a:t>
            </a:fld>
            <a:endParaRPr lang="es-EC"/>
          </a:p>
        </p:txBody>
      </p:sp>
      <p:sp>
        <p:nvSpPr>
          <p:cNvPr id="6" name="Footer Placeholder 5"/>
          <p:cNvSpPr>
            <a:spLocks noGrp="1"/>
          </p:cNvSpPr>
          <p:nvPr>
            <p:ph type="ftr" sz="quarter" idx="11"/>
          </p:nvPr>
        </p:nvSpPr>
        <p:spPr/>
        <p:txBody>
          <a:bodyPr/>
          <a:lstStyle/>
          <a:p>
            <a:endParaRPr lang="es-EC"/>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97719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C85FF8-2AF0-6A4B-B786-86E31EDFDAD3}" type="datetimeFigureOut">
              <a:rPr lang="es-EC" smtClean="0"/>
              <a:t>29/7/2019</a:t>
            </a:fld>
            <a:endParaRPr lang="es-EC"/>
          </a:p>
        </p:txBody>
      </p:sp>
      <p:sp>
        <p:nvSpPr>
          <p:cNvPr id="6" name="Footer Placeholder 5"/>
          <p:cNvSpPr>
            <a:spLocks noGrp="1"/>
          </p:cNvSpPr>
          <p:nvPr>
            <p:ph type="ftr" sz="quarter" idx="11"/>
          </p:nvPr>
        </p:nvSpPr>
        <p:spPr/>
        <p:txBody>
          <a:bodyPr/>
          <a:lstStyle/>
          <a:p>
            <a:endParaRPr lang="es-EC"/>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258797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1C85FF8-2AF0-6A4B-B786-86E31EDFDAD3}" type="datetimeFigureOut">
              <a:rPr lang="es-EC" smtClean="0"/>
              <a:t>29/7/2019</a:t>
            </a:fld>
            <a:endParaRPr lang="es-EC"/>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EC"/>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E4B2B3C-3F40-AB44-A3C3-A773B6A82868}" type="slidenum">
              <a:rPr lang="es-EC" smtClean="0"/>
              <a:t>‹Nº›</a:t>
            </a:fld>
            <a:endParaRPr lang="es-EC"/>
          </a:p>
        </p:txBody>
      </p:sp>
    </p:spTree>
    <p:extLst>
      <p:ext uri="{BB962C8B-B14F-4D97-AF65-F5344CB8AC3E}">
        <p14:creationId xmlns:p14="http://schemas.microsoft.com/office/powerpoint/2010/main" val="3026738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B65D1-708B-CC4C-BE69-51866EDDF6F3}"/>
              </a:ext>
            </a:extLst>
          </p:cNvPr>
          <p:cNvSpPr>
            <a:spLocks noGrp="1"/>
          </p:cNvSpPr>
          <p:nvPr>
            <p:ph type="ctrTitle"/>
          </p:nvPr>
        </p:nvSpPr>
        <p:spPr>
          <a:xfrm>
            <a:off x="1154955" y="769067"/>
            <a:ext cx="8825658" cy="2677648"/>
          </a:xfrm>
        </p:spPr>
        <p:txBody>
          <a:bodyPr/>
          <a:lstStyle/>
          <a:p>
            <a:r>
              <a:rPr lang="es-EC" dirty="0"/>
              <a:t>Html + Java Script + CSS</a:t>
            </a:r>
          </a:p>
        </p:txBody>
      </p:sp>
      <p:sp>
        <p:nvSpPr>
          <p:cNvPr id="3" name="Subtítulo 2">
            <a:extLst>
              <a:ext uri="{FF2B5EF4-FFF2-40B4-BE49-F238E27FC236}">
                <a16:creationId xmlns:a16="http://schemas.microsoft.com/office/drawing/2014/main" id="{E9D341DA-C732-834B-B22F-112F3860E27C}"/>
              </a:ext>
            </a:extLst>
          </p:cNvPr>
          <p:cNvSpPr>
            <a:spLocks noGrp="1"/>
          </p:cNvSpPr>
          <p:nvPr>
            <p:ph type="subTitle" idx="1"/>
          </p:nvPr>
        </p:nvSpPr>
        <p:spPr>
          <a:xfrm>
            <a:off x="1524000" y="3602037"/>
            <a:ext cx="9144000" cy="2784476"/>
          </a:xfrm>
        </p:spPr>
        <p:txBody>
          <a:bodyPr>
            <a:normAutofit/>
          </a:bodyPr>
          <a:lstStyle/>
          <a:p>
            <a:r>
              <a:rPr lang="es-EC" dirty="0"/>
              <a:t>Integrantes:</a:t>
            </a:r>
          </a:p>
          <a:p>
            <a:r>
              <a:rPr lang="es-EC" dirty="0"/>
              <a:t>Ronny Cajas</a:t>
            </a:r>
          </a:p>
          <a:p>
            <a:r>
              <a:rPr lang="es-EC" dirty="0"/>
              <a:t>Jhon Vazcones</a:t>
            </a:r>
          </a:p>
          <a:p>
            <a:r>
              <a:rPr lang="es-EC"/>
              <a:t>Cristian </a:t>
            </a:r>
            <a:r>
              <a:rPr lang="es-EC" dirty="0"/>
              <a:t>Guamba</a:t>
            </a:r>
          </a:p>
          <a:p>
            <a:r>
              <a:rPr lang="es-EC" dirty="0"/>
              <a:t>Juan Proaño</a:t>
            </a:r>
          </a:p>
          <a:p>
            <a:endParaRPr lang="es-EC" dirty="0"/>
          </a:p>
        </p:txBody>
      </p:sp>
    </p:spTree>
    <p:extLst>
      <p:ext uri="{BB962C8B-B14F-4D97-AF65-F5344CB8AC3E}">
        <p14:creationId xmlns:p14="http://schemas.microsoft.com/office/powerpoint/2010/main" val="27672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ítulo 1">
            <a:extLst>
              <a:ext uri="{FF2B5EF4-FFF2-40B4-BE49-F238E27FC236}">
                <a16:creationId xmlns:a16="http://schemas.microsoft.com/office/drawing/2014/main" id="{A2D8E587-F82E-44C9-9361-A57B12C7DA5E}"/>
              </a:ext>
            </a:extLst>
          </p:cNvPr>
          <p:cNvSpPr>
            <a:spLocks noGrp="1"/>
          </p:cNvSpPr>
          <p:nvPr>
            <p:ph type="title"/>
          </p:nvPr>
        </p:nvSpPr>
        <p:spPr>
          <a:xfrm>
            <a:off x="1154955" y="973667"/>
            <a:ext cx="2942210" cy="4833745"/>
          </a:xfrm>
        </p:spPr>
        <p:txBody>
          <a:bodyPr>
            <a:normAutofit/>
          </a:bodyPr>
          <a:lstStyle/>
          <a:p>
            <a:r>
              <a:rPr lang="es-ES_tradnl" b="1">
                <a:solidFill>
                  <a:srgbClr val="EBEBEB"/>
                </a:solidFill>
              </a:rPr>
              <a:t>sintaxis de JavaScript</a:t>
            </a:r>
            <a:r>
              <a:rPr lang="es-ES_tradnl">
                <a:solidFill>
                  <a:srgbClr val="EBEBEB"/>
                </a:solidFill>
              </a:rPr>
              <a:t> </a:t>
            </a:r>
            <a:endParaRPr lang="es-EC">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63FBC071-B888-487D-BF9D-82396C576F81}"/>
              </a:ext>
            </a:extLst>
          </p:cNvPr>
          <p:cNvGraphicFramePr>
            <a:graphicFrameLocks noGrp="1"/>
          </p:cNvGraphicFramePr>
          <p:nvPr>
            <p:ph idx="1"/>
            <p:extLst>
              <p:ext uri="{D42A27DB-BD31-4B8C-83A1-F6EECF244321}">
                <p14:modId xmlns:p14="http://schemas.microsoft.com/office/powerpoint/2010/main" val="151553232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655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9D658D-350C-4BE6-A415-2315F995D619}"/>
              </a:ext>
            </a:extLst>
          </p:cNvPr>
          <p:cNvSpPr>
            <a:spLocks noGrp="1"/>
          </p:cNvSpPr>
          <p:nvPr>
            <p:ph type="title"/>
          </p:nvPr>
        </p:nvSpPr>
        <p:spPr>
          <a:xfrm>
            <a:off x="1323765" y="678246"/>
            <a:ext cx="8761413" cy="1094283"/>
          </a:xfrm>
        </p:spPr>
        <p:txBody>
          <a:bodyPr/>
          <a:lstStyle/>
          <a:p>
            <a:pPr algn="ctr"/>
            <a:r>
              <a:rPr lang="es-EC" dirty="0"/>
              <a:t>Ejemplo de variables, arreglos, funciones y bucles en JavaScript</a:t>
            </a:r>
          </a:p>
        </p:txBody>
      </p:sp>
      <p:pic>
        <p:nvPicPr>
          <p:cNvPr id="7" name="Imagen 6">
            <a:extLst>
              <a:ext uri="{FF2B5EF4-FFF2-40B4-BE49-F238E27FC236}">
                <a16:creationId xmlns:a16="http://schemas.microsoft.com/office/drawing/2014/main" id="{00C06ED5-E687-4342-8417-CA57E17A46FB}"/>
              </a:ext>
            </a:extLst>
          </p:cNvPr>
          <p:cNvPicPr>
            <a:picLocks noChangeAspect="1"/>
          </p:cNvPicPr>
          <p:nvPr/>
        </p:nvPicPr>
        <p:blipFill>
          <a:blip r:embed="rId2"/>
          <a:stretch>
            <a:fillRect/>
          </a:stretch>
        </p:blipFill>
        <p:spPr>
          <a:xfrm>
            <a:off x="6350701" y="2421176"/>
            <a:ext cx="5399027" cy="4436824"/>
          </a:xfrm>
          <a:prstGeom prst="rect">
            <a:avLst/>
          </a:prstGeom>
        </p:spPr>
      </p:pic>
      <p:pic>
        <p:nvPicPr>
          <p:cNvPr id="8" name="Imagen 7">
            <a:extLst>
              <a:ext uri="{FF2B5EF4-FFF2-40B4-BE49-F238E27FC236}">
                <a16:creationId xmlns:a16="http://schemas.microsoft.com/office/drawing/2014/main" id="{AD4906D5-4F08-4637-AD94-F57AD8FC9504}"/>
              </a:ext>
            </a:extLst>
          </p:cNvPr>
          <p:cNvPicPr>
            <a:picLocks noChangeAspect="1"/>
          </p:cNvPicPr>
          <p:nvPr/>
        </p:nvPicPr>
        <p:blipFill>
          <a:blip r:embed="rId3"/>
          <a:stretch>
            <a:fillRect/>
          </a:stretch>
        </p:blipFill>
        <p:spPr>
          <a:xfrm>
            <a:off x="976845" y="2421176"/>
            <a:ext cx="4531628" cy="4436824"/>
          </a:xfrm>
          <a:prstGeom prst="rect">
            <a:avLst/>
          </a:prstGeom>
        </p:spPr>
      </p:pic>
    </p:spTree>
    <p:extLst>
      <p:ext uri="{BB962C8B-B14F-4D97-AF65-F5344CB8AC3E}">
        <p14:creationId xmlns:p14="http://schemas.microsoft.com/office/powerpoint/2010/main" val="53771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82B6CC-A3A4-1442-A70D-68D9B1BF2FE9}"/>
              </a:ext>
            </a:extLst>
          </p:cNvPr>
          <p:cNvSpPr>
            <a:spLocks noGrp="1"/>
          </p:cNvSpPr>
          <p:nvPr>
            <p:ph type="title"/>
          </p:nvPr>
        </p:nvSpPr>
        <p:spPr/>
        <p:txBody>
          <a:bodyPr/>
          <a:lstStyle/>
          <a:p>
            <a:r>
              <a:rPr lang="es-EC" dirty="0"/>
              <a:t>ATRIBUTOS VISUALES </a:t>
            </a:r>
          </a:p>
        </p:txBody>
      </p:sp>
      <p:sp>
        <p:nvSpPr>
          <p:cNvPr id="3" name="Marcador de contenido 2">
            <a:extLst>
              <a:ext uri="{FF2B5EF4-FFF2-40B4-BE49-F238E27FC236}">
                <a16:creationId xmlns:a16="http://schemas.microsoft.com/office/drawing/2014/main" id="{AE23147F-97BC-7946-95DE-F6A5CB1ED417}"/>
              </a:ext>
            </a:extLst>
          </p:cNvPr>
          <p:cNvSpPr>
            <a:spLocks noGrp="1"/>
          </p:cNvSpPr>
          <p:nvPr>
            <p:ph idx="1"/>
          </p:nvPr>
        </p:nvSpPr>
        <p:spPr/>
        <p:txBody>
          <a:bodyPr/>
          <a:lstStyle/>
          <a:p>
            <a:r>
              <a:rPr lang="es-EC" dirty="0"/>
              <a:t>Propiedades que pueden agregarse a elementos HTML. </a:t>
            </a:r>
          </a:p>
          <a:p>
            <a:r>
              <a:rPr lang="es-EC" dirty="0"/>
              <a:t>Sirven para manipular :</a:t>
            </a:r>
          </a:p>
          <a:p>
            <a:r>
              <a:rPr lang="es-EC" dirty="0"/>
              <a:t>Color</a:t>
            </a:r>
          </a:p>
          <a:p>
            <a:r>
              <a:rPr lang="es-EC" dirty="0"/>
              <a:t>Tamaño</a:t>
            </a:r>
          </a:p>
          <a:p>
            <a:r>
              <a:rPr lang="es-EC" dirty="0"/>
              <a:t>Comportamiento.</a:t>
            </a:r>
          </a:p>
          <a:p>
            <a:pPr lvl="1"/>
            <a:r>
              <a:rPr lang="es-EC" dirty="0"/>
              <a:t>Animaciones.</a:t>
            </a:r>
          </a:p>
        </p:txBody>
      </p:sp>
    </p:spTree>
    <p:extLst>
      <p:ext uri="{BB962C8B-B14F-4D97-AF65-F5344CB8AC3E}">
        <p14:creationId xmlns:p14="http://schemas.microsoft.com/office/powerpoint/2010/main" val="35155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35B24-F3E1-C147-AAC5-A38EE94F2BE1}"/>
              </a:ext>
            </a:extLst>
          </p:cNvPr>
          <p:cNvSpPr>
            <a:spLocks noGrp="1"/>
          </p:cNvSpPr>
          <p:nvPr>
            <p:ph type="title"/>
          </p:nvPr>
        </p:nvSpPr>
        <p:spPr/>
        <p:txBody>
          <a:bodyPr/>
          <a:lstStyle/>
          <a:p>
            <a:r>
              <a:rPr lang="es-EC" dirty="0"/>
              <a:t>CSS</a:t>
            </a:r>
          </a:p>
        </p:txBody>
      </p:sp>
      <p:sp>
        <p:nvSpPr>
          <p:cNvPr id="3" name="Marcador de contenido 2">
            <a:extLst>
              <a:ext uri="{FF2B5EF4-FFF2-40B4-BE49-F238E27FC236}">
                <a16:creationId xmlns:a16="http://schemas.microsoft.com/office/drawing/2014/main" id="{5517355D-7F98-C448-949E-56F6C7F69C51}"/>
              </a:ext>
            </a:extLst>
          </p:cNvPr>
          <p:cNvSpPr>
            <a:spLocks noGrp="1"/>
          </p:cNvSpPr>
          <p:nvPr>
            <p:ph idx="1"/>
          </p:nvPr>
        </p:nvSpPr>
        <p:spPr/>
        <p:txBody>
          <a:bodyPr/>
          <a:lstStyle/>
          <a:p>
            <a:pPr marL="0" indent="0">
              <a:buNone/>
            </a:pPr>
            <a:endParaRPr lang="es-EC" dirty="0"/>
          </a:p>
          <a:p>
            <a:r>
              <a:rPr lang="es-EC" i="1" dirty="0"/>
              <a:t>(Cascade Style Sheets) </a:t>
            </a:r>
            <a:r>
              <a:rPr lang="es-EC" dirty="0"/>
              <a:t>Hojas de estilo en cascada .</a:t>
            </a:r>
          </a:p>
        </p:txBody>
      </p:sp>
    </p:spTree>
    <p:extLst>
      <p:ext uri="{BB962C8B-B14F-4D97-AF65-F5344CB8AC3E}">
        <p14:creationId xmlns:p14="http://schemas.microsoft.com/office/powerpoint/2010/main" val="345952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A7DE5-A1BF-4947-BBF5-2EFBB01E29F2}"/>
              </a:ext>
            </a:extLst>
          </p:cNvPr>
          <p:cNvSpPr>
            <a:spLocks noGrp="1"/>
          </p:cNvSpPr>
          <p:nvPr>
            <p:ph type="ctrTitle"/>
          </p:nvPr>
        </p:nvSpPr>
        <p:spPr/>
        <p:txBody>
          <a:bodyPr/>
          <a:lstStyle/>
          <a:p>
            <a:r>
              <a:rPr lang="es-ES" dirty="0"/>
              <a:t>JAVASCRIPT</a:t>
            </a:r>
            <a:endParaRPr lang="es-EC" dirty="0"/>
          </a:p>
        </p:txBody>
      </p:sp>
      <p:sp>
        <p:nvSpPr>
          <p:cNvPr id="3" name="Subtítulo 2">
            <a:extLst>
              <a:ext uri="{FF2B5EF4-FFF2-40B4-BE49-F238E27FC236}">
                <a16:creationId xmlns:a16="http://schemas.microsoft.com/office/drawing/2014/main" id="{20349A7E-4E16-43AD-AE9E-D67211348513}"/>
              </a:ext>
            </a:extLst>
          </p:cNvPr>
          <p:cNvSpPr>
            <a:spLocks noGrp="1"/>
          </p:cNvSpPr>
          <p:nvPr>
            <p:ph type="subTitle" idx="1"/>
          </p:nvPr>
        </p:nvSpPr>
        <p:spPr/>
        <p:txBody>
          <a:bodyPr/>
          <a:lstStyle/>
          <a:p>
            <a:endParaRPr lang="es-EC"/>
          </a:p>
        </p:txBody>
      </p:sp>
    </p:spTree>
    <p:extLst>
      <p:ext uri="{BB962C8B-B14F-4D97-AF65-F5344CB8AC3E}">
        <p14:creationId xmlns:p14="http://schemas.microsoft.com/office/powerpoint/2010/main" val="230762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6DDE3-C986-478F-ABC1-DD0D7F5C887E}"/>
              </a:ext>
            </a:extLst>
          </p:cNvPr>
          <p:cNvSpPr>
            <a:spLocks noGrp="1"/>
          </p:cNvSpPr>
          <p:nvPr>
            <p:ph type="title"/>
          </p:nvPr>
        </p:nvSpPr>
        <p:spPr/>
        <p:txBody>
          <a:bodyPr/>
          <a:lstStyle/>
          <a:p>
            <a:r>
              <a:rPr lang="es-ES" dirty="0"/>
              <a:t>¿Qué es JavaScript?</a:t>
            </a:r>
            <a:endParaRPr lang="es-EC" dirty="0"/>
          </a:p>
        </p:txBody>
      </p:sp>
      <p:sp>
        <p:nvSpPr>
          <p:cNvPr id="3" name="Marcador de contenido 2">
            <a:extLst>
              <a:ext uri="{FF2B5EF4-FFF2-40B4-BE49-F238E27FC236}">
                <a16:creationId xmlns:a16="http://schemas.microsoft.com/office/drawing/2014/main" id="{08761DA5-8E2E-4FFC-B9DD-37A2953E2932}"/>
              </a:ext>
            </a:extLst>
          </p:cNvPr>
          <p:cNvSpPr>
            <a:spLocks noGrp="1"/>
          </p:cNvSpPr>
          <p:nvPr>
            <p:ph idx="1"/>
          </p:nvPr>
        </p:nvSpPr>
        <p:spPr/>
        <p:txBody>
          <a:bodyPr>
            <a:normAutofit fontScale="92500" lnSpcReduction="10000"/>
          </a:bodyPr>
          <a:lstStyle/>
          <a:p>
            <a:r>
              <a:rPr lang="es-ES_tradnl" sz="2400" dirty="0"/>
              <a:t>JavaScript es un lenguaje de programación que te permite realizar actividades complejas en una página web, cada vez más una página web hace más cosas que sólo mostrar información estática, como mostrar actualizaciones de contenido en el momento, interactuar con mapas, animaciones gráficas 2D/3D etc. puedes estar seguro de que JavaScript está involucrado. Es la tercera capa del conjunto de los estándares en las tecnologías para la web, dos de las cuales son (HTML y CSS), de los cuales ya hablamos anteriormente.</a:t>
            </a:r>
            <a:endParaRPr lang="es-EC" sz="2400" dirty="0"/>
          </a:p>
          <a:p>
            <a:pPr marL="0" indent="0">
              <a:buNone/>
            </a:pPr>
            <a:endParaRPr lang="es-EC" dirty="0"/>
          </a:p>
        </p:txBody>
      </p:sp>
    </p:spTree>
    <p:extLst>
      <p:ext uri="{BB962C8B-B14F-4D97-AF65-F5344CB8AC3E}">
        <p14:creationId xmlns:p14="http://schemas.microsoft.com/office/powerpoint/2010/main" val="279114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2FE9F8-ABDC-4DB3-BAC7-1ADF46330842}"/>
              </a:ext>
            </a:extLst>
          </p:cNvPr>
          <p:cNvSpPr>
            <a:spLocks noGrp="1"/>
          </p:cNvSpPr>
          <p:nvPr>
            <p:ph type="title"/>
          </p:nvPr>
        </p:nvSpPr>
        <p:spPr/>
        <p:txBody>
          <a:bodyPr/>
          <a:lstStyle/>
          <a:p>
            <a:endParaRPr lang="es-EC"/>
          </a:p>
        </p:txBody>
      </p:sp>
      <p:sp>
        <p:nvSpPr>
          <p:cNvPr id="3" name="Marcador de contenido 2">
            <a:extLst>
              <a:ext uri="{FF2B5EF4-FFF2-40B4-BE49-F238E27FC236}">
                <a16:creationId xmlns:a16="http://schemas.microsoft.com/office/drawing/2014/main" id="{C6035F72-2004-4C3E-9B38-0C450BC612D0}"/>
              </a:ext>
            </a:extLst>
          </p:cNvPr>
          <p:cNvSpPr>
            <a:spLocks noGrp="1"/>
          </p:cNvSpPr>
          <p:nvPr>
            <p:ph idx="1"/>
          </p:nvPr>
        </p:nvSpPr>
        <p:spPr/>
        <p:txBody>
          <a:bodyPr>
            <a:normAutofit fontScale="92500"/>
          </a:bodyPr>
          <a:lstStyle/>
          <a:p>
            <a:r>
              <a:rPr lang="es-ES_tradnl" sz="2400" dirty="0"/>
              <a:t>Es un lenguaje de programación que te permite crear contenido nuevo y dinámico, controlar archivos de multimedia, crear imágenes animadas y muchas otras cosas más. En definitiva, realizar la programación necesaria en el sitio web.  </a:t>
            </a:r>
          </a:p>
          <a:p>
            <a:r>
              <a:rPr lang="es-ES_tradnl" sz="2400" dirty="0"/>
              <a:t>Hay algo incluso más emocionante, sin embargo, es la funcionalidad construida por encima del núcleo del lenguaje de JavaScript. Llamada Interfaz de programación en aplicaciones - </a:t>
            </a:r>
            <a:r>
              <a:rPr lang="es-ES_tradnl" sz="2400" dirty="0" err="1"/>
              <a:t>Application</a:t>
            </a:r>
            <a:r>
              <a:rPr lang="es-ES_tradnl" sz="2400" dirty="0"/>
              <a:t> </a:t>
            </a:r>
            <a:r>
              <a:rPr lang="es-ES_tradnl" sz="2400" dirty="0" err="1"/>
              <a:t>Programming</a:t>
            </a:r>
            <a:r>
              <a:rPr lang="es-ES_tradnl" sz="2400" dirty="0"/>
              <a:t> Interfaces (</a:t>
            </a:r>
            <a:r>
              <a:rPr lang="es-ES_tradnl" sz="2400" dirty="0" err="1"/>
              <a:t>API's</a:t>
            </a:r>
            <a:r>
              <a:rPr lang="es-ES_tradnl" sz="2400" dirty="0"/>
              <a:t> )</a:t>
            </a:r>
            <a:endParaRPr lang="es-EC" sz="2400" dirty="0"/>
          </a:p>
          <a:p>
            <a:endParaRPr lang="es-EC" dirty="0"/>
          </a:p>
        </p:txBody>
      </p:sp>
    </p:spTree>
    <p:extLst>
      <p:ext uri="{BB962C8B-B14F-4D97-AF65-F5344CB8AC3E}">
        <p14:creationId xmlns:p14="http://schemas.microsoft.com/office/powerpoint/2010/main" val="241261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4AA276-F321-48A7-B528-8BB88409E723}"/>
              </a:ext>
            </a:extLst>
          </p:cNvPr>
          <p:cNvSpPr>
            <a:spLocks noGrp="1"/>
          </p:cNvSpPr>
          <p:nvPr>
            <p:ph type="title"/>
          </p:nvPr>
        </p:nvSpPr>
        <p:spPr/>
        <p:txBody>
          <a:bodyPr/>
          <a:lstStyle/>
          <a:p>
            <a:endParaRPr lang="es-EC"/>
          </a:p>
        </p:txBody>
      </p:sp>
      <p:sp>
        <p:nvSpPr>
          <p:cNvPr id="3" name="Marcador de contenido 2">
            <a:extLst>
              <a:ext uri="{FF2B5EF4-FFF2-40B4-BE49-F238E27FC236}">
                <a16:creationId xmlns:a16="http://schemas.microsoft.com/office/drawing/2014/main" id="{EE0FA15B-FE26-438A-9549-B9B3B3207806}"/>
              </a:ext>
            </a:extLst>
          </p:cNvPr>
          <p:cNvSpPr>
            <a:spLocks noGrp="1"/>
          </p:cNvSpPr>
          <p:nvPr>
            <p:ph idx="1"/>
          </p:nvPr>
        </p:nvSpPr>
        <p:spPr/>
        <p:txBody>
          <a:bodyPr>
            <a:normAutofit lnSpcReduction="10000"/>
          </a:bodyPr>
          <a:lstStyle/>
          <a:p>
            <a:r>
              <a:rPr lang="es-ES_tradnl" sz="2000" dirty="0"/>
              <a:t>Los APIS son inserciones de líneas, incluso bloques gigantes de código listos para usar que permiten a un desarrollador implementarlo a programas que de cualquier otra forma podría ser difícil o incluso imposible de terminar. Así como las herramientas para construir una casa, es lo mismo para las cosas de programación – Es mucho más fácil tomar los paneles que ya estén cortados y atornillarlos para hacer un estante de libros, ya que es más trabajoso diseñarlo por ti mismo, ir y encontrar la madera correcta, cortarla del tamaño correcto y lijarla, buscar los tornillos del tamaño correcto y ensamblarla para hacer un estante de libros.</a:t>
            </a:r>
            <a:endParaRPr lang="es-EC" sz="2000" dirty="0"/>
          </a:p>
          <a:p>
            <a:endParaRPr lang="es-EC" dirty="0"/>
          </a:p>
        </p:txBody>
      </p:sp>
    </p:spTree>
    <p:extLst>
      <p:ext uri="{BB962C8B-B14F-4D97-AF65-F5344CB8AC3E}">
        <p14:creationId xmlns:p14="http://schemas.microsoft.com/office/powerpoint/2010/main" val="350133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FEAC0-FF8C-4984-8797-87AFD540DDC7}"/>
              </a:ext>
            </a:extLst>
          </p:cNvPr>
          <p:cNvSpPr>
            <a:spLocks noGrp="1"/>
          </p:cNvSpPr>
          <p:nvPr>
            <p:ph type="title"/>
          </p:nvPr>
        </p:nvSpPr>
        <p:spPr/>
        <p:txBody>
          <a:bodyPr/>
          <a:lstStyle/>
          <a:p>
            <a:r>
              <a:rPr lang="es-ES" dirty="0"/>
              <a:t>¿Qué hace JavaScript en tu página web? </a:t>
            </a:r>
            <a:endParaRPr lang="es-EC" dirty="0"/>
          </a:p>
        </p:txBody>
      </p:sp>
      <p:sp>
        <p:nvSpPr>
          <p:cNvPr id="3" name="Marcador de contenido 2">
            <a:extLst>
              <a:ext uri="{FF2B5EF4-FFF2-40B4-BE49-F238E27FC236}">
                <a16:creationId xmlns:a16="http://schemas.microsoft.com/office/drawing/2014/main" id="{E8B647AB-BF93-441A-9BB9-C64223EF26FE}"/>
              </a:ext>
            </a:extLst>
          </p:cNvPr>
          <p:cNvSpPr>
            <a:spLocks noGrp="1"/>
          </p:cNvSpPr>
          <p:nvPr>
            <p:ph idx="1"/>
          </p:nvPr>
        </p:nvSpPr>
        <p:spPr/>
        <p:txBody>
          <a:bodyPr/>
          <a:lstStyle/>
          <a:p>
            <a:r>
              <a:rPr lang="es-ES_tradnl" sz="2000" dirty="0"/>
              <a:t>Cuando cargas una página Web en tu navegador, tu código (HTML, CSS y JavaScript) es leído dentro de un ambiente de ejecución (pestaña del navegador). Esto es como una fábrica que coge la materia prima (Las líneas de código) y lo presenta como el producto final (la página Web).</a:t>
            </a:r>
            <a:endParaRPr lang="es-EC" sz="2000" dirty="0"/>
          </a:p>
          <a:p>
            <a:r>
              <a:rPr lang="es-ES_tradnl" sz="2000" dirty="0"/>
              <a:t>El lenguaje JavaScript es ejecutado por el motor del navegador de JavaScript, luego que el código HTML y CSS han sido juntados y congregados dentro de la página Web. Esto asegura que el estilo y la estructura de la página están en su lugar en el momento en que JavaScript comienza a ejecutarse.</a:t>
            </a:r>
            <a:endParaRPr lang="es-EC" sz="2000" dirty="0"/>
          </a:p>
          <a:p>
            <a:endParaRPr lang="es-EC" dirty="0"/>
          </a:p>
        </p:txBody>
      </p:sp>
    </p:spTree>
    <p:extLst>
      <p:ext uri="{BB962C8B-B14F-4D97-AF65-F5344CB8AC3E}">
        <p14:creationId xmlns:p14="http://schemas.microsoft.com/office/powerpoint/2010/main" val="192655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49695-9578-4477-9CE0-BE95AD260D23}"/>
              </a:ext>
            </a:extLst>
          </p:cNvPr>
          <p:cNvSpPr>
            <a:spLocks noGrp="1"/>
          </p:cNvSpPr>
          <p:nvPr>
            <p:ph type="title"/>
          </p:nvPr>
        </p:nvSpPr>
        <p:spPr/>
        <p:txBody>
          <a:bodyPr/>
          <a:lstStyle/>
          <a:p>
            <a:r>
              <a:rPr lang="es-ES" dirty="0"/>
              <a:t>Orden de ejecución</a:t>
            </a:r>
            <a:endParaRPr lang="es-EC" dirty="0"/>
          </a:p>
        </p:txBody>
      </p:sp>
      <p:sp>
        <p:nvSpPr>
          <p:cNvPr id="3" name="Marcador de contenido 2">
            <a:extLst>
              <a:ext uri="{FF2B5EF4-FFF2-40B4-BE49-F238E27FC236}">
                <a16:creationId xmlns:a16="http://schemas.microsoft.com/office/drawing/2014/main" id="{E3C86FB4-5AFE-47A5-8D1F-6E8794207BC0}"/>
              </a:ext>
            </a:extLst>
          </p:cNvPr>
          <p:cNvSpPr>
            <a:spLocks noGrp="1"/>
          </p:cNvSpPr>
          <p:nvPr>
            <p:ph idx="1"/>
          </p:nvPr>
        </p:nvSpPr>
        <p:spPr>
          <a:xfrm>
            <a:off x="830580" y="2548767"/>
            <a:ext cx="10515600" cy="1252853"/>
          </a:xfrm>
        </p:spPr>
        <p:txBody>
          <a:bodyPr/>
          <a:lstStyle/>
          <a:p>
            <a:r>
              <a:rPr lang="es-ES_tradnl" sz="2000" dirty="0"/>
              <a:t>Cuando el navegador encuentra un bloque de JavaScript, generalmente lo corre en orden, de arriba hacia abajo. Esto significa que tienes que tener cuidado en qué orden pones las cosas.</a:t>
            </a:r>
            <a:endParaRPr lang="es-EC" sz="2000" dirty="0"/>
          </a:p>
          <a:p>
            <a:endParaRPr lang="es-EC" dirty="0"/>
          </a:p>
        </p:txBody>
      </p:sp>
      <p:sp>
        <p:nvSpPr>
          <p:cNvPr id="4" name="Título 1">
            <a:extLst>
              <a:ext uri="{FF2B5EF4-FFF2-40B4-BE49-F238E27FC236}">
                <a16:creationId xmlns:a16="http://schemas.microsoft.com/office/drawing/2014/main" id="{F57FC3CF-FE4A-41A8-BABE-83A69A54CFE3}"/>
              </a:ext>
            </a:extLst>
          </p:cNvPr>
          <p:cNvSpPr txBox="1">
            <a:spLocks/>
          </p:cNvSpPr>
          <p:nvPr/>
        </p:nvSpPr>
        <p:spPr>
          <a:xfrm>
            <a:off x="830580" y="3995882"/>
            <a:ext cx="10515600" cy="759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dirty="0"/>
              <a:t>El Interpretador entre el código compilado</a:t>
            </a:r>
            <a:endParaRPr lang="es-EC" sz="3600" dirty="0"/>
          </a:p>
        </p:txBody>
      </p:sp>
      <p:sp>
        <p:nvSpPr>
          <p:cNvPr id="5" name="Marcador de contenido 2">
            <a:extLst>
              <a:ext uri="{FF2B5EF4-FFF2-40B4-BE49-F238E27FC236}">
                <a16:creationId xmlns:a16="http://schemas.microsoft.com/office/drawing/2014/main" id="{74627494-C1B6-46F4-A974-BBBA592E128D}"/>
              </a:ext>
            </a:extLst>
          </p:cNvPr>
          <p:cNvSpPr txBox="1">
            <a:spLocks/>
          </p:cNvSpPr>
          <p:nvPr/>
        </p:nvSpPr>
        <p:spPr>
          <a:xfrm>
            <a:off x="845820" y="4950141"/>
            <a:ext cx="10515600" cy="1907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457200">
              <a:buClr>
                <a:schemeClr val="accent1"/>
              </a:buClr>
              <a:buSzPct val="80000"/>
              <a:buFont typeface="Wingdings 3" charset="2"/>
              <a:buChar char=""/>
            </a:pPr>
            <a:r>
              <a:rPr lang="es-ES_tradnl" sz="2000" dirty="0">
                <a:solidFill>
                  <a:schemeClr val="tx1">
                    <a:lumMod val="75000"/>
                    <a:lumOff val="25000"/>
                  </a:schemeClr>
                </a:solidFill>
              </a:rPr>
              <a:t>Quizás debiste escuchar sobre los términos interpretador y el compilador en contexto de programación, JavaScript es un lenguaje de interpretación – el código se hace funcionar de arriba hacia abajo y el resultado de leerlo de esta manera hace que inmediatamente responda. No tienes que transformar tu código en algo diferente antes de que el navegador lo haga por ti.</a:t>
            </a:r>
            <a:endParaRPr lang="es-EC" sz="2000" dirty="0">
              <a:solidFill>
                <a:schemeClr val="tx1">
                  <a:lumMod val="75000"/>
                  <a:lumOff val="25000"/>
                </a:schemeClr>
              </a:solidFill>
            </a:endParaRPr>
          </a:p>
        </p:txBody>
      </p:sp>
    </p:spTree>
    <p:extLst>
      <p:ext uri="{BB962C8B-B14F-4D97-AF65-F5344CB8AC3E}">
        <p14:creationId xmlns:p14="http://schemas.microsoft.com/office/powerpoint/2010/main" val="58460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5</TotalTime>
  <Words>630</Words>
  <Application>Microsoft Office PowerPoint</Application>
  <PresentationFormat>Panorámica</PresentationFormat>
  <Paragraphs>36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Century Gothic</vt:lpstr>
      <vt:lpstr>Wingdings 3</vt:lpstr>
      <vt:lpstr>Sala de reuniones Ion</vt:lpstr>
      <vt:lpstr>Html + Java Script + CSS</vt:lpstr>
      <vt:lpstr>ATRIBUTOS VISUALES </vt:lpstr>
      <vt:lpstr>CSS</vt:lpstr>
      <vt:lpstr>JAVASCRIPT</vt:lpstr>
      <vt:lpstr>¿Qué es JavaScript?</vt:lpstr>
      <vt:lpstr>Presentación de PowerPoint</vt:lpstr>
      <vt:lpstr>Presentación de PowerPoint</vt:lpstr>
      <vt:lpstr>¿Qué hace JavaScript en tu página web? </vt:lpstr>
      <vt:lpstr>Orden de ejecución</vt:lpstr>
      <vt:lpstr>sintaxis de JavaScript </vt:lpstr>
      <vt:lpstr>Ejemplo de variables, arreglos, funciones y bucles en JavaScript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Java Script + CSS</dc:title>
  <dc:creator>a</dc:creator>
  <cp:lastModifiedBy>CRISTIAN EDUARDO GUAMBA MUNOZ</cp:lastModifiedBy>
  <cp:revision>4</cp:revision>
  <dcterms:created xsi:type="dcterms:W3CDTF">2019-07-30T01:19:10Z</dcterms:created>
  <dcterms:modified xsi:type="dcterms:W3CDTF">2019-07-30T02:23:44Z</dcterms:modified>
</cp:coreProperties>
</file>