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2D3B8-ED1C-B643-A84B-397812946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3F43A2-9C00-CF44-9BB1-EDAEFD188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AE7C7E-DFA5-EE46-BB79-1C8D36B6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28/7/19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24E795-E657-1C44-80E6-5FE0A6F6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DA960-4A98-CE47-95A2-AF1E34F5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7532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C1A7A-BE27-1B4A-8AF7-B914B997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B61C23-30BC-A74B-A919-F096603D0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DD256B-9081-EF45-AB18-DD0D8D73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28/7/19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FC119A-09B5-8B47-99E1-256B8181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A875EE-B085-524E-BE6A-DF57CC49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7917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71FFC2-783B-114C-A469-52EC204AE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5B7BFB-F1DE-BD4F-968C-E81EEFF9D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68802-1572-3049-AB37-D6A1CF4A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28/7/19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82AD4-D01B-594D-9864-150C9126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601ABE-DCD9-B342-B92C-77CD08E6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721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82959-1284-1D43-BA4D-14428910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3E29FC-1089-8844-B8C5-DB8BA0ADD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57A281-F32B-6644-8A40-C884CE39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28/7/19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FB01DF-200E-564D-85C4-477E1A8B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C3DE45-1B6A-9B4F-BDF6-56C40066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4487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5AA87-ED58-CC41-8429-929B6616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6E56E3-0C25-9844-8257-2378A6182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A1473E-806D-D245-A8AF-E5654850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28/7/19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319E19-7694-E44F-A7DE-AF35BE04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DC9C2A-11F6-7246-8FCA-E2F5ECD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530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E0139-72B9-1941-9F05-3407FAA7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1E8B86-BB8A-E847-ACD7-FE14F1F0D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31C7C4-6CEB-6A49-8919-09CD49AE2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23EA64-31AD-CF43-A457-89E58889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28/7/19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0C56D0-F6E8-EC44-B92C-0F9B5561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940A39-4A58-9B4A-B527-A1CC88AC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3297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E9D7E-C500-A342-A4B6-285185885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0AE123-50FF-DA4D-9885-2BEF8D1D1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72C4E9-3812-114A-9A17-423ED8EF6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DC09FB-DB8A-D24B-9DF8-6389CC03C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CC9A01-F117-A74F-AD95-B74DCA9F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217A4E-F20C-124F-8676-2ED2FAD5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28/7/19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0A6544-4ADA-A849-AA80-F737CD7B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4EE87F-F98F-0145-9F9C-5E96E712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6051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40145-4ED1-F044-9753-9006CAF5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52CBF92-4D3A-844D-8AA9-99241DE8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28/7/19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4B906B-1F8D-564B-B4B4-132D4D02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27EAC0-68E9-0A46-85E3-4ADF4ADE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8654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83E48D-4A0D-9843-B517-3868E05B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28/7/19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BF4C22-2AC3-0A40-8C5E-0E8C00AF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FF7494-BD71-524C-A930-84354434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4145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BB072-CAA3-FE42-94EC-0A8C2258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07C713-E4D5-8C4F-802A-0C67F5222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C81864-C3C6-5D41-BEA9-C35F1A111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877CCD-AF98-4046-8052-592EF1E1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28/7/19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B19C6C-4637-ED45-B00F-FA5D632D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28C5A1-8038-0747-8CDD-55EA1101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1980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B16F0-CE7C-DB4C-8A82-D5CD34C4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360D04-2485-4144-B065-74A1F40AD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215A88-BF94-A145-AB88-1C916FA0D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C846FA-E0BD-1149-AE8D-E6A31D97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28/7/19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47D292-D778-1B49-83E7-7CA5D04A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F8D363-5447-7445-AD08-BFC13882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0725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BDEC95F-E0DB-9543-BF5F-0E700E69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076EE5-BAE3-8348-9EC7-EADA68ECD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4948A1-CCF9-B945-B0B0-228B1EA1F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85FF8-2AF0-6A4B-B786-86E31EDFDAD3}" type="datetimeFigureOut">
              <a:rPr lang="es-EC" smtClean="0"/>
              <a:t>28/7/19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7882A2-078B-6147-8E78-F7A01F6BC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6D7714-9749-AD4B-9205-C743A7357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0217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B65D1-708B-CC4C-BE69-51866EDDF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Html + Java Script +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D341DA-C732-834B-B22F-112F3860E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4476"/>
          </a:xfrm>
        </p:spPr>
        <p:txBody>
          <a:bodyPr>
            <a:normAutofit/>
          </a:bodyPr>
          <a:lstStyle/>
          <a:p>
            <a:r>
              <a:rPr lang="es-EC" dirty="0"/>
              <a:t>Integrantes:</a:t>
            </a:r>
          </a:p>
          <a:p>
            <a:r>
              <a:rPr lang="es-EC" dirty="0"/>
              <a:t>Ronny Cajas</a:t>
            </a:r>
          </a:p>
          <a:p>
            <a:r>
              <a:rPr lang="es-EC" dirty="0"/>
              <a:t>Jhon Vazcones</a:t>
            </a:r>
          </a:p>
          <a:p>
            <a:r>
              <a:rPr lang="es-EC" dirty="0"/>
              <a:t>Christian Guamba</a:t>
            </a:r>
          </a:p>
          <a:p>
            <a:r>
              <a:rPr lang="es-EC" dirty="0"/>
              <a:t>Juan Proaño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6727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2B6CC-A3A4-1442-A70D-68D9B1BF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ATRIBUTOS VISUALES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23147F-97BC-7946-95DE-F6A5CB1ED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Propiedades que pueden agregarse a elementos HTML. </a:t>
            </a:r>
          </a:p>
          <a:p>
            <a:r>
              <a:rPr lang="es-EC" dirty="0"/>
              <a:t>Sirven para manipular :</a:t>
            </a:r>
          </a:p>
          <a:p>
            <a:r>
              <a:rPr lang="es-EC" dirty="0"/>
              <a:t>Color</a:t>
            </a:r>
          </a:p>
          <a:p>
            <a:r>
              <a:rPr lang="es-EC" dirty="0"/>
              <a:t>Tamaño</a:t>
            </a:r>
          </a:p>
          <a:p>
            <a:r>
              <a:rPr lang="es-EC" dirty="0"/>
              <a:t>Comportamiento.</a:t>
            </a:r>
          </a:p>
          <a:p>
            <a:pPr lvl="1"/>
            <a:r>
              <a:rPr lang="es-EC" dirty="0"/>
              <a:t>Animaciones.</a:t>
            </a:r>
          </a:p>
        </p:txBody>
      </p:sp>
    </p:spTree>
    <p:extLst>
      <p:ext uri="{BB962C8B-B14F-4D97-AF65-F5344CB8AC3E}">
        <p14:creationId xmlns:p14="http://schemas.microsoft.com/office/powerpoint/2010/main" val="35155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35B24-F3E1-C147-AAC5-A38EE94F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17355D-7F98-C448-949E-56F6C7F69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C" dirty="0"/>
          </a:p>
          <a:p>
            <a:r>
              <a:rPr lang="es-EC" i="1" dirty="0"/>
              <a:t>(Cascade Style Sheets) </a:t>
            </a:r>
            <a:r>
              <a:rPr lang="es-EC" dirty="0"/>
              <a:t>Hojas de estilo en cascada .</a:t>
            </a:r>
          </a:p>
        </p:txBody>
      </p:sp>
    </p:spTree>
    <p:extLst>
      <p:ext uri="{BB962C8B-B14F-4D97-AF65-F5344CB8AC3E}">
        <p14:creationId xmlns:p14="http://schemas.microsoft.com/office/powerpoint/2010/main" val="3459529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48</Words>
  <Application>Microsoft Macintosh PowerPoint</Application>
  <PresentationFormat>Panorámica</PresentationFormat>
  <Paragraphs>16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Html + Java Script + CSS</vt:lpstr>
      <vt:lpstr>ATRIBUTOS VISUALES </vt:lpstr>
      <vt:lpstr>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+ Java Script + CSS</dc:title>
  <dc:creator>RONNY PATRICIO CAJAS BENITEZ</dc:creator>
  <cp:lastModifiedBy>RONNY PATRICIO CAJAS BENITEZ</cp:lastModifiedBy>
  <cp:revision>3</cp:revision>
  <dcterms:created xsi:type="dcterms:W3CDTF">2019-07-28T17:04:53Z</dcterms:created>
  <dcterms:modified xsi:type="dcterms:W3CDTF">2019-07-28T19:39:33Z</dcterms:modified>
</cp:coreProperties>
</file>